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0" r:id="rId5"/>
    <p:sldId id="262" r:id="rId6"/>
    <p:sldId id="258" r:id="rId7"/>
    <p:sldId id="268" r:id="rId8"/>
    <p:sldId id="261" r:id="rId9"/>
    <p:sldId id="264" r:id="rId10"/>
    <p:sldId id="263" r:id="rId11"/>
    <p:sldId id="269" r:id="rId12"/>
    <p:sldId id="270" r:id="rId13"/>
    <p:sldId id="271" r:id="rId14"/>
    <p:sldId id="267"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Eczar SemiBold" panose="020B0604020202020204" charset="0"/>
      <p:regular r:id="rId20"/>
    </p:embeddedFont>
    <p:embeddedFont>
      <p:font typeface="Arial Rounded MT Bold" panose="020F0704030504030204" pitchFamily="3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612" y="1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2.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11"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12"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7.xml"/><Relationship Id="rId11" Type="http://schemas.openxmlformats.org/officeDocument/2006/relationships/image" Target="../media/image6.png"/><Relationship Id="rId10"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11" Type="http://schemas.openxmlformats.org/officeDocument/2006/relationships/image" Target="../media/image6.png"/><Relationship Id="rId10" Type="http://schemas.openxmlformats.org/officeDocument/2006/relationships/image" Target="../media/image9.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11" Type="http://schemas.openxmlformats.org/officeDocument/2006/relationships/image" Target="../media/image6.png"/><Relationship Id="rId10" Type="http://schemas.openxmlformats.org/officeDocument/2006/relationships/image" Target="../media/image9.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sv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2.sv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6.png"/><Relationship Id="rId5" Type="http://schemas.openxmlformats.org/officeDocument/2006/relationships/image" Target="../media/image12.svg"/><Relationship Id="rId10"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6.png"/><Relationship Id="rId5" Type="http://schemas.openxmlformats.org/officeDocument/2006/relationships/image" Target="../media/image18.svg"/><Relationship Id="rId10" Type="http://schemas.openxmlformats.org/officeDocument/2006/relationships/image" Target="../media/image9.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1.png"/><Relationship Id="rId1" Type="http://schemas.openxmlformats.org/officeDocument/2006/relationships/slideLayout" Target="../slideLayouts/slideLayout7.xml"/><Relationship Id="rId11"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3.png"/><Relationship Id="rId1" Type="http://schemas.openxmlformats.org/officeDocument/2006/relationships/slideLayout" Target="../slideLayouts/slideLayout7.xml"/><Relationship Id="rId11"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svg"/><Relationship Id="rId4" Type="http://schemas.openxmlformats.org/officeDocument/2006/relationships/image" Target="../media/image14.gi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7.xml"/><Relationship Id="rId11" Type="http://schemas.openxmlformats.org/officeDocument/2006/relationships/image" Target="../media/image6.png"/><Relationship Id="rId10"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12" Type="http://schemas.openxmlformats.org/officeDocument/2006/relationships/image" Target="../media/image16.jpg"/><Relationship Id="rId2" Type="http://schemas.openxmlformats.org/officeDocument/2006/relationships/image" Target="../media/image13.png"/><Relationship Id="rId1" Type="http://schemas.openxmlformats.org/officeDocument/2006/relationships/slideLayout" Target="../slideLayouts/slideLayout7.xml"/><Relationship Id="rId11" Type="http://schemas.openxmlformats.org/officeDocument/2006/relationships/image" Target="../media/image6.png"/><Relationship Id="rId10" Type="http://schemas.openxmlformats.org/officeDocument/2006/relationships/image" Target="../media/image9.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11"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svg"/><Relationship Id="rId4" Type="http://schemas.openxmlformats.org/officeDocument/2006/relationships/hyperlink" Target="http://brooksrunning.com/" TargetMode="External"/></Relationships>
</file>

<file path=ppt/slides/_rels/slide9.xml.rels><?xml version="1.0" encoding="UTF-8" standalone="yes"?>
<Relationships xmlns="http://schemas.openxmlformats.org/package/2006/relationships"><Relationship Id="rId13" Type="http://schemas.openxmlformats.org/officeDocument/2006/relationships/image" Target="../media/image21.png"/><Relationship Id="rId3" Type="http://schemas.openxmlformats.org/officeDocument/2006/relationships/image" Target="../media/image19.png"/><Relationship Id="rId12"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6.png"/><Relationship Id="rId5" Type="http://schemas.openxmlformats.org/officeDocument/2006/relationships/image" Target="../media/image20.svg"/><Relationship Id="rId10" Type="http://schemas.openxmlformats.org/officeDocument/2006/relationships/image" Target="../media/image9.svg"/><Relationship Id="rId4" Type="http://schemas.openxmlformats.org/officeDocument/2006/relationships/image" Target="../media/image11.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F1A1F"/>
        </a:solidFill>
        <a:effectLst/>
      </p:bgPr>
    </p:bg>
    <p:spTree>
      <p:nvGrpSpPr>
        <p:cNvPr id="1" name=""/>
        <p:cNvGrpSpPr/>
        <p:nvPr/>
      </p:nvGrpSpPr>
      <p:grpSpPr>
        <a:xfrm>
          <a:off x="0" y="0"/>
          <a:ext cx="0" cy="0"/>
          <a:chOff x="0" y="0"/>
          <a:chExt cx="0" cy="0"/>
        </a:xfrm>
      </p:grpSpPr>
      <p:grpSp>
        <p:nvGrpSpPr>
          <p:cNvPr id="2" name="Group 2"/>
          <p:cNvGrpSpPr/>
          <p:nvPr/>
        </p:nvGrpSpPr>
        <p:grpSpPr>
          <a:xfrm>
            <a:off x="682434" y="471205"/>
            <a:ext cx="16939889" cy="8665540"/>
            <a:chOff x="0" y="0"/>
            <a:chExt cx="22586518" cy="11554053"/>
          </a:xfrm>
        </p:grpSpPr>
        <p:grpSp>
          <p:nvGrpSpPr>
            <p:cNvPr id="3" name="Group 3"/>
            <p:cNvGrpSpPr/>
            <p:nvPr/>
          </p:nvGrpSpPr>
          <p:grpSpPr>
            <a:xfrm>
              <a:off x="1427847" y="1990412"/>
              <a:ext cx="19915503" cy="7676725"/>
              <a:chOff x="0" y="0"/>
              <a:chExt cx="9464596" cy="3648268"/>
            </a:xfrm>
          </p:grpSpPr>
          <p:sp>
            <p:nvSpPr>
              <p:cNvPr id="4" name="Freeform 4"/>
              <p:cNvSpPr/>
              <p:nvPr/>
            </p:nvSpPr>
            <p:spPr>
              <a:xfrm>
                <a:off x="0" y="-2540"/>
                <a:ext cx="9464596" cy="3650808"/>
              </a:xfrm>
              <a:custGeom>
                <a:avLst/>
                <a:gdLst/>
                <a:ahLst/>
                <a:cxnLst/>
                <a:rect l="l" t="t" r="r" b="b"/>
                <a:pathLst>
                  <a:path w="9464596" h="3650808">
                    <a:moveTo>
                      <a:pt x="9462056" y="1110353"/>
                    </a:moveTo>
                    <a:lnTo>
                      <a:pt x="9464596" y="1093560"/>
                    </a:lnTo>
                    <a:lnTo>
                      <a:pt x="9458246" y="1097758"/>
                    </a:lnTo>
                    <a:lnTo>
                      <a:pt x="9458246" y="1071169"/>
                    </a:lnTo>
                    <a:cubicBezTo>
                      <a:pt x="9458246" y="1069770"/>
                      <a:pt x="9456976" y="1065571"/>
                      <a:pt x="9455706" y="1059974"/>
                    </a:cubicBezTo>
                    <a:lnTo>
                      <a:pt x="9455706" y="1057175"/>
                    </a:lnTo>
                    <a:lnTo>
                      <a:pt x="9454436" y="1057175"/>
                    </a:lnTo>
                    <a:cubicBezTo>
                      <a:pt x="9453166" y="1051577"/>
                      <a:pt x="9449356" y="1051577"/>
                      <a:pt x="9448086" y="1051577"/>
                    </a:cubicBezTo>
                    <a:cubicBezTo>
                      <a:pt x="9448086" y="1006795"/>
                      <a:pt x="9449356" y="960613"/>
                      <a:pt x="9450626" y="915831"/>
                    </a:cubicBezTo>
                    <a:cubicBezTo>
                      <a:pt x="9450626" y="903236"/>
                      <a:pt x="9451896" y="892041"/>
                      <a:pt x="9451896" y="879446"/>
                    </a:cubicBezTo>
                    <a:lnTo>
                      <a:pt x="9455706" y="879446"/>
                    </a:lnTo>
                    <a:lnTo>
                      <a:pt x="9455706" y="847090"/>
                    </a:lnTo>
                    <a:lnTo>
                      <a:pt x="9459516" y="847090"/>
                    </a:lnTo>
                    <a:lnTo>
                      <a:pt x="9459516" y="816610"/>
                    </a:lnTo>
                    <a:cubicBezTo>
                      <a:pt x="9462056" y="781050"/>
                      <a:pt x="9464596" y="726440"/>
                      <a:pt x="9462056" y="692150"/>
                    </a:cubicBezTo>
                    <a:cubicBezTo>
                      <a:pt x="9463326" y="674370"/>
                      <a:pt x="9460786" y="652780"/>
                      <a:pt x="9459516" y="641350"/>
                    </a:cubicBezTo>
                    <a:lnTo>
                      <a:pt x="9460786" y="641350"/>
                    </a:lnTo>
                    <a:lnTo>
                      <a:pt x="9456976" y="542290"/>
                    </a:lnTo>
                    <a:lnTo>
                      <a:pt x="9458246" y="541020"/>
                    </a:lnTo>
                    <a:lnTo>
                      <a:pt x="9458246" y="537210"/>
                    </a:lnTo>
                    <a:cubicBezTo>
                      <a:pt x="9458246" y="502920"/>
                      <a:pt x="9456976" y="468630"/>
                      <a:pt x="9456976" y="431800"/>
                    </a:cubicBezTo>
                    <a:cubicBezTo>
                      <a:pt x="9454436" y="361950"/>
                      <a:pt x="9453166" y="290830"/>
                      <a:pt x="9459516" y="213360"/>
                    </a:cubicBezTo>
                    <a:lnTo>
                      <a:pt x="9459516" y="207010"/>
                    </a:lnTo>
                    <a:cubicBezTo>
                      <a:pt x="9458246" y="191770"/>
                      <a:pt x="9458246" y="176530"/>
                      <a:pt x="9458246" y="158750"/>
                    </a:cubicBezTo>
                    <a:lnTo>
                      <a:pt x="9458246" y="80010"/>
                    </a:lnTo>
                    <a:lnTo>
                      <a:pt x="9463326" y="59690"/>
                    </a:lnTo>
                    <a:lnTo>
                      <a:pt x="9463326" y="8890"/>
                    </a:lnTo>
                    <a:lnTo>
                      <a:pt x="9456976" y="8890"/>
                    </a:lnTo>
                    <a:cubicBezTo>
                      <a:pt x="9418876" y="8890"/>
                      <a:pt x="9362996" y="7620"/>
                      <a:pt x="9347756" y="7620"/>
                    </a:cubicBezTo>
                    <a:cubicBezTo>
                      <a:pt x="9319816" y="7620"/>
                      <a:pt x="9304576" y="7620"/>
                      <a:pt x="9296956" y="8890"/>
                    </a:cubicBezTo>
                    <a:cubicBezTo>
                      <a:pt x="9263936" y="0"/>
                      <a:pt x="9185196" y="1270"/>
                      <a:pt x="9108996" y="3810"/>
                    </a:cubicBezTo>
                    <a:cubicBezTo>
                      <a:pt x="9070896" y="5080"/>
                      <a:pt x="9034066" y="5080"/>
                      <a:pt x="9008666" y="3810"/>
                    </a:cubicBezTo>
                    <a:lnTo>
                      <a:pt x="9004856" y="3810"/>
                    </a:lnTo>
                    <a:lnTo>
                      <a:pt x="9002316" y="10160"/>
                    </a:lnTo>
                    <a:cubicBezTo>
                      <a:pt x="8951516" y="10160"/>
                      <a:pt x="8901986" y="11430"/>
                      <a:pt x="8837216" y="13970"/>
                    </a:cubicBezTo>
                    <a:lnTo>
                      <a:pt x="8825786" y="13970"/>
                    </a:lnTo>
                    <a:lnTo>
                      <a:pt x="8827056" y="16510"/>
                    </a:lnTo>
                    <a:lnTo>
                      <a:pt x="8794036" y="16510"/>
                    </a:lnTo>
                    <a:lnTo>
                      <a:pt x="8794036" y="21590"/>
                    </a:lnTo>
                    <a:cubicBezTo>
                      <a:pt x="8771175" y="21590"/>
                      <a:pt x="8747046" y="20320"/>
                      <a:pt x="8720375" y="19050"/>
                    </a:cubicBezTo>
                    <a:cubicBezTo>
                      <a:pt x="8697516" y="17780"/>
                      <a:pt x="8674656" y="17780"/>
                      <a:pt x="8651796" y="16510"/>
                    </a:cubicBezTo>
                    <a:lnTo>
                      <a:pt x="8651796" y="15240"/>
                    </a:lnTo>
                    <a:cubicBezTo>
                      <a:pt x="8644175" y="13970"/>
                      <a:pt x="8635286" y="13970"/>
                      <a:pt x="8627666" y="12700"/>
                    </a:cubicBezTo>
                    <a:lnTo>
                      <a:pt x="8626396" y="44450"/>
                    </a:lnTo>
                    <a:lnTo>
                      <a:pt x="8622586" y="44450"/>
                    </a:lnTo>
                    <a:lnTo>
                      <a:pt x="8622586" y="13970"/>
                    </a:lnTo>
                    <a:cubicBezTo>
                      <a:pt x="8449098" y="10160"/>
                      <a:pt x="8218767" y="12700"/>
                      <a:pt x="7994052" y="15240"/>
                    </a:cubicBezTo>
                    <a:cubicBezTo>
                      <a:pt x="7763721" y="17780"/>
                      <a:pt x="7544624" y="20320"/>
                      <a:pt x="7342381" y="16510"/>
                    </a:cubicBezTo>
                    <a:cubicBezTo>
                      <a:pt x="7246878" y="17780"/>
                      <a:pt x="7173846" y="17780"/>
                      <a:pt x="7112050" y="16510"/>
                    </a:cubicBezTo>
                    <a:lnTo>
                      <a:pt x="7112050" y="15240"/>
                    </a:lnTo>
                    <a:lnTo>
                      <a:pt x="6921043" y="12700"/>
                    </a:lnTo>
                    <a:lnTo>
                      <a:pt x="6921043" y="16510"/>
                    </a:lnTo>
                    <a:cubicBezTo>
                      <a:pt x="6859246" y="16510"/>
                      <a:pt x="6791832" y="17780"/>
                      <a:pt x="6718800" y="17780"/>
                    </a:cubicBezTo>
                    <a:lnTo>
                      <a:pt x="6673857" y="12700"/>
                    </a:lnTo>
                    <a:lnTo>
                      <a:pt x="6645768" y="12700"/>
                    </a:lnTo>
                    <a:cubicBezTo>
                      <a:pt x="6572736" y="11430"/>
                      <a:pt x="6539029" y="11430"/>
                      <a:pt x="6527793" y="19050"/>
                    </a:cubicBezTo>
                    <a:lnTo>
                      <a:pt x="6527793" y="21590"/>
                    </a:lnTo>
                    <a:cubicBezTo>
                      <a:pt x="6499704" y="22860"/>
                      <a:pt x="6471615" y="22860"/>
                      <a:pt x="6449143" y="24130"/>
                    </a:cubicBezTo>
                    <a:cubicBezTo>
                      <a:pt x="6392965" y="19050"/>
                      <a:pt x="6319932" y="20320"/>
                      <a:pt x="6235665" y="20320"/>
                    </a:cubicBezTo>
                    <a:cubicBezTo>
                      <a:pt x="6151397" y="21590"/>
                      <a:pt x="6061511" y="21590"/>
                      <a:pt x="5999715" y="16510"/>
                    </a:cubicBezTo>
                    <a:lnTo>
                      <a:pt x="5994097" y="15240"/>
                    </a:lnTo>
                    <a:lnTo>
                      <a:pt x="5982862" y="15240"/>
                    </a:lnTo>
                    <a:cubicBezTo>
                      <a:pt x="5954772" y="16510"/>
                      <a:pt x="5842415" y="17780"/>
                      <a:pt x="5735676" y="19050"/>
                    </a:cubicBezTo>
                    <a:cubicBezTo>
                      <a:pt x="5634555" y="20320"/>
                      <a:pt x="5522197" y="21590"/>
                      <a:pt x="5432312" y="22860"/>
                    </a:cubicBezTo>
                    <a:cubicBezTo>
                      <a:pt x="5415459" y="20320"/>
                      <a:pt x="5381751" y="19050"/>
                      <a:pt x="5342426" y="19050"/>
                    </a:cubicBezTo>
                    <a:cubicBezTo>
                      <a:pt x="5213216" y="20320"/>
                      <a:pt x="5067152" y="21590"/>
                      <a:pt x="4887380" y="21590"/>
                    </a:cubicBezTo>
                    <a:lnTo>
                      <a:pt x="4881762" y="20320"/>
                    </a:lnTo>
                    <a:lnTo>
                      <a:pt x="4853673" y="21590"/>
                    </a:lnTo>
                    <a:cubicBezTo>
                      <a:pt x="4735698" y="21590"/>
                      <a:pt x="4617724" y="20320"/>
                      <a:pt x="4499749" y="20320"/>
                    </a:cubicBezTo>
                    <a:lnTo>
                      <a:pt x="4499749" y="17780"/>
                    </a:lnTo>
                    <a:cubicBezTo>
                      <a:pt x="4466041" y="19050"/>
                      <a:pt x="4432334" y="19050"/>
                      <a:pt x="4404245" y="20320"/>
                    </a:cubicBezTo>
                    <a:lnTo>
                      <a:pt x="4359302" y="20320"/>
                    </a:lnTo>
                    <a:cubicBezTo>
                      <a:pt x="4084027" y="19050"/>
                      <a:pt x="3797517" y="17780"/>
                      <a:pt x="3505389" y="17780"/>
                    </a:cubicBezTo>
                    <a:lnTo>
                      <a:pt x="3494153" y="17780"/>
                    </a:lnTo>
                    <a:lnTo>
                      <a:pt x="3477299" y="22860"/>
                    </a:lnTo>
                    <a:lnTo>
                      <a:pt x="3477299" y="27940"/>
                    </a:lnTo>
                    <a:lnTo>
                      <a:pt x="3466064" y="27940"/>
                    </a:lnTo>
                    <a:lnTo>
                      <a:pt x="3117757" y="16510"/>
                    </a:lnTo>
                    <a:cubicBezTo>
                      <a:pt x="3067196" y="16510"/>
                      <a:pt x="3039107" y="19050"/>
                      <a:pt x="3005400" y="20320"/>
                    </a:cubicBezTo>
                    <a:cubicBezTo>
                      <a:pt x="2954839" y="22860"/>
                      <a:pt x="2909896" y="26670"/>
                      <a:pt x="2763832" y="21590"/>
                    </a:cubicBezTo>
                    <a:lnTo>
                      <a:pt x="2763832" y="24130"/>
                    </a:lnTo>
                    <a:lnTo>
                      <a:pt x="2409908" y="24130"/>
                    </a:lnTo>
                    <a:cubicBezTo>
                      <a:pt x="1999804" y="24130"/>
                      <a:pt x="1527905" y="24130"/>
                      <a:pt x="1162744" y="19050"/>
                    </a:cubicBezTo>
                    <a:lnTo>
                      <a:pt x="1011062" y="17780"/>
                    </a:lnTo>
                    <a:lnTo>
                      <a:pt x="1072859" y="24130"/>
                    </a:lnTo>
                    <a:lnTo>
                      <a:pt x="1039152" y="24130"/>
                    </a:lnTo>
                    <a:cubicBezTo>
                      <a:pt x="89308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253"/>
                      <a:pt x="6350" y="875247"/>
                      <a:pt x="6350" y="936823"/>
                    </a:cubicBezTo>
                    <a:lnTo>
                      <a:pt x="10160" y="936823"/>
                    </a:lnTo>
                    <a:lnTo>
                      <a:pt x="10160" y="943820"/>
                    </a:lnTo>
                    <a:lnTo>
                      <a:pt x="19050" y="945219"/>
                    </a:lnTo>
                    <a:lnTo>
                      <a:pt x="19050" y="964811"/>
                    </a:lnTo>
                    <a:lnTo>
                      <a:pt x="12700" y="964811"/>
                    </a:lnTo>
                    <a:lnTo>
                      <a:pt x="16510" y="1020789"/>
                    </a:lnTo>
                    <a:lnTo>
                      <a:pt x="16510" y="1029186"/>
                    </a:lnTo>
                    <a:cubicBezTo>
                      <a:pt x="13970" y="1080965"/>
                      <a:pt x="10160" y="1134144"/>
                      <a:pt x="16510" y="1170529"/>
                    </a:cubicBezTo>
                    <a:cubicBezTo>
                      <a:pt x="16510" y="1173328"/>
                      <a:pt x="16510" y="1174728"/>
                      <a:pt x="15240" y="1176127"/>
                    </a:cubicBezTo>
                    <a:lnTo>
                      <a:pt x="12700" y="1177527"/>
                    </a:lnTo>
                    <a:lnTo>
                      <a:pt x="12700" y="1183124"/>
                    </a:lnTo>
                    <a:cubicBezTo>
                      <a:pt x="13970" y="1197119"/>
                      <a:pt x="13970" y="1218110"/>
                      <a:pt x="15240" y="1240501"/>
                    </a:cubicBezTo>
                    <a:cubicBezTo>
                      <a:pt x="16510" y="1285283"/>
                      <a:pt x="19050" y="1335663"/>
                      <a:pt x="21590" y="1359454"/>
                    </a:cubicBezTo>
                    <a:cubicBezTo>
                      <a:pt x="21590" y="1362253"/>
                      <a:pt x="20320" y="1365052"/>
                      <a:pt x="20320" y="1366451"/>
                    </a:cubicBezTo>
                    <a:cubicBezTo>
                      <a:pt x="20320" y="1367850"/>
                      <a:pt x="19050" y="1369250"/>
                      <a:pt x="19050" y="1370649"/>
                    </a:cubicBezTo>
                    <a:lnTo>
                      <a:pt x="21590" y="1370649"/>
                    </a:lnTo>
                    <a:lnTo>
                      <a:pt x="21590" y="1372049"/>
                    </a:lnTo>
                    <a:cubicBezTo>
                      <a:pt x="15240" y="1404236"/>
                      <a:pt x="17780" y="1471409"/>
                      <a:pt x="20320" y="1531585"/>
                    </a:cubicBezTo>
                    <a:cubicBezTo>
                      <a:pt x="21590" y="1576367"/>
                      <a:pt x="24130" y="1632345"/>
                      <a:pt x="20320" y="1643540"/>
                    </a:cubicBezTo>
                    <a:lnTo>
                      <a:pt x="16510" y="1643540"/>
                    </a:lnTo>
                    <a:lnTo>
                      <a:pt x="17780" y="1751297"/>
                    </a:lnTo>
                    <a:lnTo>
                      <a:pt x="11430" y="1751297"/>
                    </a:lnTo>
                    <a:cubicBezTo>
                      <a:pt x="11430" y="1763892"/>
                      <a:pt x="10160" y="1775088"/>
                      <a:pt x="10160" y="1786283"/>
                    </a:cubicBezTo>
                    <a:lnTo>
                      <a:pt x="8890" y="1784884"/>
                    </a:lnTo>
                    <a:lnTo>
                      <a:pt x="10160" y="1801677"/>
                    </a:lnTo>
                    <a:lnTo>
                      <a:pt x="10160" y="1805875"/>
                    </a:lnTo>
                    <a:lnTo>
                      <a:pt x="13970" y="1910833"/>
                    </a:lnTo>
                    <a:lnTo>
                      <a:pt x="21590" y="1910833"/>
                    </a:lnTo>
                    <a:cubicBezTo>
                      <a:pt x="22860" y="1917831"/>
                      <a:pt x="22860" y="1924828"/>
                      <a:pt x="24130" y="1930426"/>
                    </a:cubicBezTo>
                    <a:lnTo>
                      <a:pt x="22860" y="1929026"/>
                    </a:lnTo>
                    <a:lnTo>
                      <a:pt x="21590" y="1951417"/>
                    </a:lnTo>
                    <a:cubicBezTo>
                      <a:pt x="20320" y="1973808"/>
                      <a:pt x="20320" y="1992001"/>
                      <a:pt x="20320" y="2008794"/>
                    </a:cubicBezTo>
                    <a:cubicBezTo>
                      <a:pt x="17780" y="2017191"/>
                      <a:pt x="15240" y="2025588"/>
                      <a:pt x="13970" y="2035384"/>
                    </a:cubicBezTo>
                    <a:lnTo>
                      <a:pt x="12700" y="2039582"/>
                    </a:lnTo>
                    <a:lnTo>
                      <a:pt x="12700" y="2042381"/>
                    </a:lnTo>
                    <a:cubicBezTo>
                      <a:pt x="13970" y="2043780"/>
                      <a:pt x="15240" y="2049378"/>
                      <a:pt x="16510" y="2074568"/>
                    </a:cubicBezTo>
                    <a:cubicBezTo>
                      <a:pt x="16510" y="2108155"/>
                      <a:pt x="19050" y="2136143"/>
                      <a:pt x="22860" y="2179526"/>
                    </a:cubicBezTo>
                    <a:lnTo>
                      <a:pt x="12700" y="2220110"/>
                    </a:lnTo>
                    <a:cubicBezTo>
                      <a:pt x="8890" y="2235504"/>
                      <a:pt x="8890" y="2239702"/>
                      <a:pt x="8890" y="2246699"/>
                    </a:cubicBezTo>
                    <a:cubicBezTo>
                      <a:pt x="8890" y="2252297"/>
                      <a:pt x="8890" y="2260694"/>
                      <a:pt x="5080" y="2284484"/>
                    </a:cubicBezTo>
                    <a:lnTo>
                      <a:pt x="8890" y="2285884"/>
                    </a:lnTo>
                    <a:cubicBezTo>
                      <a:pt x="10160" y="2294280"/>
                      <a:pt x="10160" y="2326467"/>
                      <a:pt x="10160" y="2347459"/>
                    </a:cubicBezTo>
                    <a:cubicBezTo>
                      <a:pt x="10160" y="2389442"/>
                      <a:pt x="10160" y="2404836"/>
                      <a:pt x="12700" y="2409034"/>
                    </a:cubicBezTo>
                    <a:cubicBezTo>
                      <a:pt x="10160" y="2428627"/>
                      <a:pt x="8890" y="2446819"/>
                      <a:pt x="8890" y="2466412"/>
                    </a:cubicBezTo>
                    <a:cubicBezTo>
                      <a:pt x="7620" y="2488803"/>
                      <a:pt x="7620" y="2512593"/>
                      <a:pt x="2540" y="2541981"/>
                    </a:cubicBezTo>
                    <a:lnTo>
                      <a:pt x="0" y="2558774"/>
                    </a:lnTo>
                    <a:lnTo>
                      <a:pt x="6350" y="2554576"/>
                    </a:lnTo>
                    <a:lnTo>
                      <a:pt x="6350" y="2581166"/>
                    </a:lnTo>
                    <a:cubicBezTo>
                      <a:pt x="6350" y="2582565"/>
                      <a:pt x="7620" y="2586763"/>
                      <a:pt x="8890" y="2592361"/>
                    </a:cubicBezTo>
                    <a:lnTo>
                      <a:pt x="8890" y="2595160"/>
                    </a:lnTo>
                    <a:lnTo>
                      <a:pt x="10160" y="2595160"/>
                    </a:lnTo>
                    <a:cubicBezTo>
                      <a:pt x="11430" y="2600758"/>
                      <a:pt x="15240" y="2600758"/>
                      <a:pt x="16510" y="2600758"/>
                    </a:cubicBezTo>
                    <a:cubicBezTo>
                      <a:pt x="16510" y="2645540"/>
                      <a:pt x="15240" y="2691721"/>
                      <a:pt x="13970" y="2736504"/>
                    </a:cubicBezTo>
                    <a:cubicBezTo>
                      <a:pt x="13970" y="2749099"/>
                      <a:pt x="12700" y="2760294"/>
                      <a:pt x="12700" y="2772889"/>
                    </a:cubicBezTo>
                    <a:lnTo>
                      <a:pt x="8890" y="2772889"/>
                    </a:lnTo>
                    <a:lnTo>
                      <a:pt x="8890" y="2803718"/>
                    </a:lnTo>
                    <a:lnTo>
                      <a:pt x="6350" y="2803718"/>
                    </a:lnTo>
                    <a:lnTo>
                      <a:pt x="6350" y="2834198"/>
                    </a:lnTo>
                    <a:cubicBezTo>
                      <a:pt x="3810" y="2869758"/>
                      <a:pt x="1270" y="2924368"/>
                      <a:pt x="3810" y="2958658"/>
                    </a:cubicBezTo>
                    <a:cubicBezTo>
                      <a:pt x="2540" y="2976438"/>
                      <a:pt x="5080" y="2998028"/>
                      <a:pt x="6350" y="3009458"/>
                    </a:cubicBezTo>
                    <a:lnTo>
                      <a:pt x="5080" y="3009458"/>
                    </a:lnTo>
                    <a:lnTo>
                      <a:pt x="8890" y="3108518"/>
                    </a:lnTo>
                    <a:lnTo>
                      <a:pt x="7620" y="3109788"/>
                    </a:lnTo>
                    <a:lnTo>
                      <a:pt x="7620" y="3113598"/>
                    </a:lnTo>
                    <a:cubicBezTo>
                      <a:pt x="7620" y="3147888"/>
                      <a:pt x="8890" y="3182178"/>
                      <a:pt x="8890" y="3219008"/>
                    </a:cubicBezTo>
                    <a:cubicBezTo>
                      <a:pt x="11430" y="3288858"/>
                      <a:pt x="12700" y="3359978"/>
                      <a:pt x="6350" y="3437448"/>
                    </a:cubicBezTo>
                    <a:lnTo>
                      <a:pt x="6350" y="3443798"/>
                    </a:lnTo>
                    <a:cubicBezTo>
                      <a:pt x="7620" y="3459038"/>
                      <a:pt x="7620" y="3474278"/>
                      <a:pt x="7620" y="3492058"/>
                    </a:cubicBezTo>
                    <a:lnTo>
                      <a:pt x="7620" y="3570798"/>
                    </a:lnTo>
                    <a:lnTo>
                      <a:pt x="2540" y="3591118"/>
                    </a:lnTo>
                    <a:lnTo>
                      <a:pt x="2540" y="3641918"/>
                    </a:lnTo>
                    <a:lnTo>
                      <a:pt x="8890" y="3641918"/>
                    </a:lnTo>
                    <a:cubicBezTo>
                      <a:pt x="46990" y="3641918"/>
                      <a:pt x="102870" y="3643188"/>
                      <a:pt x="118110" y="3643188"/>
                    </a:cubicBezTo>
                    <a:cubicBezTo>
                      <a:pt x="146050" y="3643188"/>
                      <a:pt x="161290" y="3643188"/>
                      <a:pt x="168910" y="3641918"/>
                    </a:cubicBezTo>
                    <a:cubicBezTo>
                      <a:pt x="189230" y="3646998"/>
                      <a:pt x="227330" y="3648268"/>
                      <a:pt x="271780" y="3648268"/>
                    </a:cubicBezTo>
                    <a:cubicBezTo>
                      <a:pt x="298450" y="3648268"/>
                      <a:pt x="327660" y="3648268"/>
                      <a:pt x="356870" y="3646998"/>
                    </a:cubicBezTo>
                    <a:cubicBezTo>
                      <a:pt x="394970" y="3645728"/>
                      <a:pt x="431800" y="3645728"/>
                      <a:pt x="457200" y="3646998"/>
                    </a:cubicBezTo>
                    <a:lnTo>
                      <a:pt x="461010" y="3646998"/>
                    </a:lnTo>
                    <a:lnTo>
                      <a:pt x="463550" y="3640648"/>
                    </a:lnTo>
                    <a:cubicBezTo>
                      <a:pt x="514350" y="3640648"/>
                      <a:pt x="563880" y="3639378"/>
                      <a:pt x="628650" y="3636838"/>
                    </a:cubicBezTo>
                    <a:lnTo>
                      <a:pt x="640080" y="3636838"/>
                    </a:lnTo>
                    <a:lnTo>
                      <a:pt x="638810" y="3634298"/>
                    </a:lnTo>
                    <a:lnTo>
                      <a:pt x="671830" y="3634298"/>
                    </a:lnTo>
                    <a:lnTo>
                      <a:pt x="671830" y="3629218"/>
                    </a:lnTo>
                    <a:cubicBezTo>
                      <a:pt x="694690" y="3629218"/>
                      <a:pt x="718820" y="3630488"/>
                      <a:pt x="745490" y="3631758"/>
                    </a:cubicBezTo>
                    <a:cubicBezTo>
                      <a:pt x="763270" y="3633028"/>
                      <a:pt x="781050" y="3633028"/>
                      <a:pt x="798830" y="3634298"/>
                    </a:cubicBezTo>
                    <a:lnTo>
                      <a:pt x="798830" y="3645728"/>
                    </a:lnTo>
                    <a:lnTo>
                      <a:pt x="1151509" y="3645728"/>
                    </a:lnTo>
                    <a:cubicBezTo>
                      <a:pt x="1258248" y="3645728"/>
                      <a:pt x="1359369" y="3644458"/>
                      <a:pt x="1466108" y="3643188"/>
                    </a:cubicBezTo>
                    <a:cubicBezTo>
                      <a:pt x="1696440" y="3640648"/>
                      <a:pt x="1915536" y="3638108"/>
                      <a:pt x="2117779" y="3641918"/>
                    </a:cubicBezTo>
                    <a:cubicBezTo>
                      <a:pt x="2213283" y="3640648"/>
                      <a:pt x="2286315" y="3640648"/>
                      <a:pt x="2348111" y="3641918"/>
                    </a:cubicBezTo>
                    <a:lnTo>
                      <a:pt x="2348111" y="3643188"/>
                    </a:lnTo>
                    <a:lnTo>
                      <a:pt x="2387436" y="3643188"/>
                    </a:lnTo>
                    <a:lnTo>
                      <a:pt x="2533500" y="3645728"/>
                    </a:lnTo>
                    <a:lnTo>
                      <a:pt x="2533500" y="3641918"/>
                    </a:lnTo>
                    <a:cubicBezTo>
                      <a:pt x="2595297" y="3641918"/>
                      <a:pt x="2662711" y="3640648"/>
                      <a:pt x="2735743" y="3640648"/>
                    </a:cubicBezTo>
                    <a:lnTo>
                      <a:pt x="2786304" y="3646998"/>
                    </a:lnTo>
                    <a:lnTo>
                      <a:pt x="2820011" y="3646998"/>
                    </a:lnTo>
                    <a:cubicBezTo>
                      <a:pt x="2893043" y="3648268"/>
                      <a:pt x="2926750" y="3648268"/>
                      <a:pt x="2937986" y="3640648"/>
                    </a:cubicBezTo>
                    <a:lnTo>
                      <a:pt x="2937986" y="3638108"/>
                    </a:lnTo>
                    <a:cubicBezTo>
                      <a:pt x="2966075" y="3636838"/>
                      <a:pt x="2994164" y="3636838"/>
                      <a:pt x="3016635" y="3635568"/>
                    </a:cubicBezTo>
                    <a:cubicBezTo>
                      <a:pt x="3072814" y="3640648"/>
                      <a:pt x="3145846" y="3639378"/>
                      <a:pt x="3230114" y="3639378"/>
                    </a:cubicBezTo>
                    <a:cubicBezTo>
                      <a:pt x="3314382" y="3638108"/>
                      <a:pt x="3404267" y="3638108"/>
                      <a:pt x="3466064" y="3643188"/>
                    </a:cubicBezTo>
                    <a:lnTo>
                      <a:pt x="3471682" y="3644458"/>
                    </a:lnTo>
                    <a:lnTo>
                      <a:pt x="3482917" y="3644458"/>
                    </a:lnTo>
                    <a:cubicBezTo>
                      <a:pt x="3511006" y="3643188"/>
                      <a:pt x="3623363" y="3641918"/>
                      <a:pt x="3730103" y="3640648"/>
                    </a:cubicBezTo>
                    <a:cubicBezTo>
                      <a:pt x="3831224" y="3639378"/>
                      <a:pt x="3943581" y="3638108"/>
                      <a:pt x="4033467" y="3636838"/>
                    </a:cubicBezTo>
                    <a:cubicBezTo>
                      <a:pt x="4050320" y="3639378"/>
                      <a:pt x="4089645" y="3640648"/>
                      <a:pt x="4123352" y="3640648"/>
                    </a:cubicBezTo>
                    <a:cubicBezTo>
                      <a:pt x="4252563" y="3639378"/>
                      <a:pt x="4398627" y="3638108"/>
                      <a:pt x="4578398" y="3638108"/>
                    </a:cubicBezTo>
                    <a:lnTo>
                      <a:pt x="4584016" y="3639378"/>
                    </a:lnTo>
                    <a:lnTo>
                      <a:pt x="4612105" y="3638108"/>
                    </a:lnTo>
                    <a:cubicBezTo>
                      <a:pt x="4730080" y="3638108"/>
                      <a:pt x="4848055" y="3639378"/>
                      <a:pt x="4966030" y="3639378"/>
                    </a:cubicBezTo>
                    <a:lnTo>
                      <a:pt x="4966030" y="3641918"/>
                    </a:lnTo>
                    <a:lnTo>
                      <a:pt x="5061534" y="3639378"/>
                    </a:lnTo>
                    <a:lnTo>
                      <a:pt x="5106476" y="3639378"/>
                    </a:lnTo>
                    <a:cubicBezTo>
                      <a:pt x="5381751" y="3640648"/>
                      <a:pt x="5668262" y="3641918"/>
                      <a:pt x="5960390" y="3641918"/>
                    </a:cubicBezTo>
                    <a:lnTo>
                      <a:pt x="5971626" y="3641918"/>
                    </a:lnTo>
                    <a:lnTo>
                      <a:pt x="5988479" y="3636838"/>
                    </a:lnTo>
                    <a:lnTo>
                      <a:pt x="5988479" y="3631758"/>
                    </a:lnTo>
                    <a:lnTo>
                      <a:pt x="5999715" y="3631758"/>
                    </a:lnTo>
                    <a:lnTo>
                      <a:pt x="6348022" y="3643188"/>
                    </a:lnTo>
                    <a:cubicBezTo>
                      <a:pt x="6398582" y="3643188"/>
                      <a:pt x="6426672" y="3640648"/>
                      <a:pt x="6460379" y="3639378"/>
                    </a:cubicBezTo>
                    <a:cubicBezTo>
                      <a:pt x="6510940" y="3636838"/>
                      <a:pt x="6555882" y="3633028"/>
                      <a:pt x="6701947" y="3638108"/>
                    </a:cubicBezTo>
                    <a:lnTo>
                      <a:pt x="6701947" y="3635568"/>
                    </a:lnTo>
                    <a:lnTo>
                      <a:pt x="7050253" y="3635568"/>
                    </a:lnTo>
                    <a:cubicBezTo>
                      <a:pt x="7460356" y="3635568"/>
                      <a:pt x="7932256" y="3635568"/>
                      <a:pt x="8297417" y="3640648"/>
                    </a:cubicBezTo>
                    <a:lnTo>
                      <a:pt x="8449098" y="3641918"/>
                    </a:lnTo>
                    <a:lnTo>
                      <a:pt x="8387302" y="3635568"/>
                    </a:lnTo>
                    <a:lnTo>
                      <a:pt x="8421009" y="3635568"/>
                    </a:lnTo>
                    <a:cubicBezTo>
                      <a:pt x="8561456" y="3638108"/>
                      <a:pt x="8614966" y="3639378"/>
                      <a:pt x="8622586" y="3635568"/>
                    </a:cubicBezTo>
                    <a:lnTo>
                      <a:pt x="8622586" y="3636838"/>
                    </a:lnTo>
                    <a:cubicBezTo>
                      <a:pt x="8623856" y="3636838"/>
                      <a:pt x="8623856" y="3636838"/>
                      <a:pt x="8625125" y="3635568"/>
                    </a:cubicBezTo>
                    <a:cubicBezTo>
                      <a:pt x="8626396" y="3635568"/>
                      <a:pt x="8627666" y="3636838"/>
                      <a:pt x="8630206" y="3636838"/>
                    </a:cubicBezTo>
                    <a:lnTo>
                      <a:pt x="8630206" y="3643188"/>
                    </a:lnTo>
                    <a:cubicBezTo>
                      <a:pt x="8665766" y="3641918"/>
                      <a:pt x="8694975" y="3641918"/>
                      <a:pt x="8720375" y="3643188"/>
                    </a:cubicBezTo>
                    <a:cubicBezTo>
                      <a:pt x="8749586" y="3644458"/>
                      <a:pt x="8776256" y="3644458"/>
                      <a:pt x="8804196" y="3641918"/>
                    </a:cubicBezTo>
                    <a:cubicBezTo>
                      <a:pt x="8805466" y="3643188"/>
                      <a:pt x="8806736" y="3645728"/>
                      <a:pt x="8810546" y="3646998"/>
                    </a:cubicBezTo>
                    <a:lnTo>
                      <a:pt x="8813086" y="3646998"/>
                    </a:lnTo>
                    <a:cubicBezTo>
                      <a:pt x="8816896" y="3646998"/>
                      <a:pt x="8819436" y="3645728"/>
                      <a:pt x="8821975" y="3645728"/>
                    </a:cubicBezTo>
                    <a:lnTo>
                      <a:pt x="8821975" y="3650808"/>
                    </a:lnTo>
                    <a:cubicBezTo>
                      <a:pt x="8890556" y="3650808"/>
                      <a:pt x="8912146" y="3643188"/>
                      <a:pt x="8922306" y="3636838"/>
                    </a:cubicBezTo>
                    <a:cubicBezTo>
                      <a:pt x="8976916" y="3638108"/>
                      <a:pt x="9025175" y="3640648"/>
                      <a:pt x="9072166" y="3644458"/>
                    </a:cubicBezTo>
                    <a:lnTo>
                      <a:pt x="9072166" y="3639378"/>
                    </a:lnTo>
                    <a:lnTo>
                      <a:pt x="9089946" y="3639378"/>
                    </a:lnTo>
                    <a:lnTo>
                      <a:pt x="9089946" y="3635568"/>
                    </a:lnTo>
                    <a:lnTo>
                      <a:pt x="9164875" y="3635568"/>
                    </a:lnTo>
                    <a:lnTo>
                      <a:pt x="9211866" y="3638108"/>
                    </a:lnTo>
                    <a:lnTo>
                      <a:pt x="9213136" y="3638108"/>
                    </a:lnTo>
                    <a:cubicBezTo>
                      <a:pt x="9223296" y="3634298"/>
                      <a:pt x="9257586" y="3634298"/>
                      <a:pt x="9289336" y="3634298"/>
                    </a:cubicBezTo>
                    <a:cubicBezTo>
                      <a:pt x="9317275" y="3634298"/>
                      <a:pt x="9342675" y="3634298"/>
                      <a:pt x="9354106" y="3631758"/>
                    </a:cubicBezTo>
                    <a:lnTo>
                      <a:pt x="9417606" y="3631758"/>
                    </a:lnTo>
                    <a:lnTo>
                      <a:pt x="9417606" y="3625408"/>
                    </a:lnTo>
                    <a:lnTo>
                      <a:pt x="9434116" y="3625408"/>
                    </a:lnTo>
                    <a:lnTo>
                      <a:pt x="9434116" y="3619058"/>
                    </a:lnTo>
                    <a:cubicBezTo>
                      <a:pt x="9434116" y="3608898"/>
                      <a:pt x="9434116" y="3597468"/>
                      <a:pt x="9435386" y="3584768"/>
                    </a:cubicBezTo>
                    <a:lnTo>
                      <a:pt x="9435386" y="3572068"/>
                    </a:lnTo>
                    <a:cubicBezTo>
                      <a:pt x="9435386" y="3561908"/>
                      <a:pt x="9435386" y="3554288"/>
                      <a:pt x="9436656" y="3545398"/>
                    </a:cubicBezTo>
                    <a:lnTo>
                      <a:pt x="9437925" y="3528888"/>
                    </a:lnTo>
                    <a:cubicBezTo>
                      <a:pt x="9441736" y="3465388"/>
                      <a:pt x="9440466" y="3451418"/>
                      <a:pt x="9440466" y="3437448"/>
                    </a:cubicBezTo>
                    <a:cubicBezTo>
                      <a:pt x="9439196" y="3423478"/>
                      <a:pt x="9439196" y="3410778"/>
                      <a:pt x="9443006" y="3348548"/>
                    </a:cubicBezTo>
                    <a:lnTo>
                      <a:pt x="9444275" y="3330768"/>
                    </a:lnTo>
                    <a:lnTo>
                      <a:pt x="9432846" y="3343468"/>
                    </a:lnTo>
                    <a:cubicBezTo>
                      <a:pt x="9431575" y="3330768"/>
                      <a:pt x="9434116" y="3302828"/>
                      <a:pt x="9435386" y="3281238"/>
                    </a:cubicBezTo>
                    <a:cubicBezTo>
                      <a:pt x="9437925" y="3248218"/>
                      <a:pt x="9441736" y="3210118"/>
                      <a:pt x="9439196" y="3175828"/>
                    </a:cubicBezTo>
                    <a:lnTo>
                      <a:pt x="9448086" y="3203768"/>
                    </a:lnTo>
                    <a:lnTo>
                      <a:pt x="9446816" y="3156778"/>
                    </a:lnTo>
                    <a:cubicBezTo>
                      <a:pt x="9446816" y="3141538"/>
                      <a:pt x="9445546" y="3125028"/>
                      <a:pt x="9445546" y="3108518"/>
                    </a:cubicBezTo>
                    <a:cubicBezTo>
                      <a:pt x="9448086" y="3095818"/>
                      <a:pt x="9450625" y="3083118"/>
                      <a:pt x="9451896" y="3072958"/>
                    </a:cubicBezTo>
                    <a:lnTo>
                      <a:pt x="9456975" y="3072958"/>
                    </a:lnTo>
                    <a:cubicBezTo>
                      <a:pt x="9460786" y="3020888"/>
                      <a:pt x="9459516" y="3017078"/>
                      <a:pt x="9455706" y="3013268"/>
                    </a:cubicBezTo>
                    <a:cubicBezTo>
                      <a:pt x="9454436" y="3011998"/>
                      <a:pt x="9451896" y="3010728"/>
                      <a:pt x="9450625" y="3010728"/>
                    </a:cubicBezTo>
                    <a:cubicBezTo>
                      <a:pt x="9449356" y="3008188"/>
                      <a:pt x="9448086" y="3001838"/>
                      <a:pt x="9448086" y="2985328"/>
                    </a:cubicBezTo>
                    <a:cubicBezTo>
                      <a:pt x="9449356" y="2985328"/>
                      <a:pt x="9450625" y="2985328"/>
                      <a:pt x="9453166" y="2984058"/>
                    </a:cubicBezTo>
                    <a:cubicBezTo>
                      <a:pt x="9458246" y="2981518"/>
                      <a:pt x="9459516" y="2975168"/>
                      <a:pt x="9459516" y="2948498"/>
                    </a:cubicBezTo>
                    <a:cubicBezTo>
                      <a:pt x="9460786" y="2938338"/>
                      <a:pt x="9459516" y="2912938"/>
                      <a:pt x="9456975" y="2881188"/>
                    </a:cubicBezTo>
                    <a:cubicBezTo>
                      <a:pt x="9455706" y="2860868"/>
                      <a:pt x="9454436" y="2838008"/>
                      <a:pt x="9453166" y="2815148"/>
                    </a:cubicBezTo>
                    <a:lnTo>
                      <a:pt x="9453166" y="2792288"/>
                    </a:lnTo>
                    <a:cubicBezTo>
                      <a:pt x="9458246" y="2786883"/>
                      <a:pt x="9459516" y="2768691"/>
                      <a:pt x="9458246" y="2715512"/>
                    </a:cubicBezTo>
                    <a:lnTo>
                      <a:pt x="9454436" y="2715512"/>
                    </a:lnTo>
                    <a:lnTo>
                      <a:pt x="9454436" y="2708515"/>
                    </a:lnTo>
                    <a:lnTo>
                      <a:pt x="9445546" y="2707115"/>
                    </a:lnTo>
                    <a:lnTo>
                      <a:pt x="9445546" y="2687523"/>
                    </a:lnTo>
                    <a:lnTo>
                      <a:pt x="9451896" y="2687523"/>
                    </a:lnTo>
                    <a:lnTo>
                      <a:pt x="9448086" y="2631546"/>
                    </a:lnTo>
                    <a:lnTo>
                      <a:pt x="9448086" y="2623149"/>
                    </a:lnTo>
                    <a:cubicBezTo>
                      <a:pt x="9450625" y="2571370"/>
                      <a:pt x="9454436" y="2518191"/>
                      <a:pt x="9448086" y="2481805"/>
                    </a:cubicBezTo>
                    <a:cubicBezTo>
                      <a:pt x="9448086" y="2479006"/>
                      <a:pt x="9448086" y="2477607"/>
                      <a:pt x="9449356" y="2476208"/>
                    </a:cubicBezTo>
                    <a:lnTo>
                      <a:pt x="9451896" y="2474808"/>
                    </a:lnTo>
                    <a:lnTo>
                      <a:pt x="9451896" y="2469210"/>
                    </a:lnTo>
                    <a:cubicBezTo>
                      <a:pt x="9450625" y="2455216"/>
                      <a:pt x="9450625" y="2434224"/>
                      <a:pt x="9449356" y="2411833"/>
                    </a:cubicBezTo>
                    <a:cubicBezTo>
                      <a:pt x="9448086" y="2367051"/>
                      <a:pt x="9445546" y="2316671"/>
                      <a:pt x="9443006" y="2292881"/>
                    </a:cubicBezTo>
                    <a:cubicBezTo>
                      <a:pt x="9443006" y="2290082"/>
                      <a:pt x="9444275" y="2287283"/>
                      <a:pt x="9444275" y="2285884"/>
                    </a:cubicBezTo>
                    <a:cubicBezTo>
                      <a:pt x="9444275" y="2284484"/>
                      <a:pt x="9444275" y="2283085"/>
                      <a:pt x="9445546" y="2283085"/>
                    </a:cubicBezTo>
                    <a:lnTo>
                      <a:pt x="9440466" y="2280286"/>
                    </a:lnTo>
                    <a:lnTo>
                      <a:pt x="9446816" y="2281685"/>
                    </a:lnTo>
                    <a:lnTo>
                      <a:pt x="9448086" y="2280286"/>
                    </a:lnTo>
                    <a:lnTo>
                      <a:pt x="9448086" y="2278887"/>
                    </a:lnTo>
                    <a:cubicBezTo>
                      <a:pt x="9454436" y="2246699"/>
                      <a:pt x="9451896" y="2179526"/>
                      <a:pt x="9449356" y="2119350"/>
                    </a:cubicBezTo>
                    <a:cubicBezTo>
                      <a:pt x="9448086" y="2074568"/>
                      <a:pt x="9445546" y="2018591"/>
                      <a:pt x="9449356" y="2007395"/>
                    </a:cubicBezTo>
                    <a:lnTo>
                      <a:pt x="9453166" y="2007395"/>
                    </a:lnTo>
                    <a:lnTo>
                      <a:pt x="9451896" y="1899638"/>
                    </a:lnTo>
                    <a:lnTo>
                      <a:pt x="9458246" y="1899638"/>
                    </a:lnTo>
                    <a:cubicBezTo>
                      <a:pt x="9458246" y="1888443"/>
                      <a:pt x="9459516" y="1875848"/>
                      <a:pt x="9459516" y="1864652"/>
                    </a:cubicBezTo>
                    <a:lnTo>
                      <a:pt x="9460786" y="1867451"/>
                    </a:lnTo>
                    <a:lnTo>
                      <a:pt x="9459516" y="1849258"/>
                    </a:lnTo>
                    <a:lnTo>
                      <a:pt x="9459516" y="1846459"/>
                    </a:lnTo>
                    <a:lnTo>
                      <a:pt x="9455706" y="1741501"/>
                    </a:lnTo>
                    <a:lnTo>
                      <a:pt x="9448086" y="1741501"/>
                    </a:lnTo>
                    <a:cubicBezTo>
                      <a:pt x="9446816" y="1734504"/>
                      <a:pt x="9446816" y="1727507"/>
                      <a:pt x="9445546" y="1721909"/>
                    </a:cubicBezTo>
                    <a:lnTo>
                      <a:pt x="9446816" y="1723308"/>
                    </a:lnTo>
                    <a:lnTo>
                      <a:pt x="9448086" y="1700918"/>
                    </a:lnTo>
                    <a:cubicBezTo>
                      <a:pt x="9449356" y="1678526"/>
                      <a:pt x="9449356" y="1660334"/>
                      <a:pt x="9449356" y="1643540"/>
                    </a:cubicBezTo>
                    <a:cubicBezTo>
                      <a:pt x="9451896" y="1635144"/>
                      <a:pt x="9454436" y="1626747"/>
                      <a:pt x="9455706" y="1616951"/>
                    </a:cubicBezTo>
                    <a:lnTo>
                      <a:pt x="9456975" y="1612753"/>
                    </a:lnTo>
                    <a:lnTo>
                      <a:pt x="9453166" y="1609954"/>
                    </a:lnTo>
                    <a:cubicBezTo>
                      <a:pt x="9453166" y="1608554"/>
                      <a:pt x="9450625" y="1602957"/>
                      <a:pt x="9449356" y="1577767"/>
                    </a:cubicBezTo>
                    <a:cubicBezTo>
                      <a:pt x="9449356" y="1544180"/>
                      <a:pt x="9446816" y="1517591"/>
                      <a:pt x="9443006" y="1472809"/>
                    </a:cubicBezTo>
                    <a:lnTo>
                      <a:pt x="9453166" y="1432225"/>
                    </a:lnTo>
                    <a:cubicBezTo>
                      <a:pt x="9456975" y="1416831"/>
                      <a:pt x="9456975" y="1412633"/>
                      <a:pt x="9456975" y="1405635"/>
                    </a:cubicBezTo>
                    <a:cubicBezTo>
                      <a:pt x="9456975" y="1400038"/>
                      <a:pt x="9456975" y="1391641"/>
                      <a:pt x="9460786" y="1367851"/>
                    </a:cubicBezTo>
                    <a:lnTo>
                      <a:pt x="9456975" y="1366451"/>
                    </a:lnTo>
                    <a:cubicBezTo>
                      <a:pt x="9455706" y="1358054"/>
                      <a:pt x="9455706" y="1325867"/>
                      <a:pt x="9455706" y="1304876"/>
                    </a:cubicBezTo>
                    <a:cubicBezTo>
                      <a:pt x="9455706" y="1262892"/>
                      <a:pt x="9455706" y="1247499"/>
                      <a:pt x="9453166" y="1243300"/>
                    </a:cubicBezTo>
                    <a:cubicBezTo>
                      <a:pt x="9455706" y="1223708"/>
                      <a:pt x="9456975" y="1205515"/>
                      <a:pt x="9456975" y="1185923"/>
                    </a:cubicBezTo>
                    <a:cubicBezTo>
                      <a:pt x="9456975" y="1163532"/>
                      <a:pt x="9456975" y="1139742"/>
                      <a:pt x="9462056" y="1110353"/>
                    </a:cubicBezTo>
                    <a:close/>
                    <a:moveTo>
                      <a:pt x="27940" y="495300"/>
                    </a:moveTo>
                    <a:lnTo>
                      <a:pt x="27940" y="488950"/>
                    </a:lnTo>
                    <a:lnTo>
                      <a:pt x="29210" y="488950"/>
                    </a:lnTo>
                    <a:cubicBezTo>
                      <a:pt x="27940" y="491490"/>
                      <a:pt x="27940" y="492760"/>
                      <a:pt x="27940" y="495300"/>
                    </a:cubicBezTo>
                    <a:close/>
                    <a:moveTo>
                      <a:pt x="38100" y="3033588"/>
                    </a:moveTo>
                    <a:cubicBezTo>
                      <a:pt x="38100" y="3029778"/>
                      <a:pt x="36830" y="3027238"/>
                      <a:pt x="36830" y="3024698"/>
                    </a:cubicBezTo>
                    <a:lnTo>
                      <a:pt x="38100" y="3024698"/>
                    </a:lnTo>
                    <a:lnTo>
                      <a:pt x="38100" y="3033588"/>
                    </a:lnTo>
                    <a:close/>
                    <a:moveTo>
                      <a:pt x="9387126" y="546100"/>
                    </a:moveTo>
                    <a:lnTo>
                      <a:pt x="9388396" y="577850"/>
                    </a:lnTo>
                    <a:lnTo>
                      <a:pt x="9379506" y="563880"/>
                    </a:lnTo>
                    <a:lnTo>
                      <a:pt x="9382046" y="591820"/>
                    </a:lnTo>
                    <a:cubicBezTo>
                      <a:pt x="9387126" y="647700"/>
                      <a:pt x="9385856" y="669290"/>
                      <a:pt x="9384586" y="718820"/>
                    </a:cubicBezTo>
                    <a:lnTo>
                      <a:pt x="9383316" y="741680"/>
                    </a:lnTo>
                    <a:lnTo>
                      <a:pt x="9380776" y="762000"/>
                    </a:lnTo>
                    <a:cubicBezTo>
                      <a:pt x="9378236" y="786130"/>
                      <a:pt x="9378236" y="817880"/>
                      <a:pt x="9379506" y="843280"/>
                    </a:cubicBezTo>
                    <a:lnTo>
                      <a:pt x="9375696" y="843280"/>
                    </a:lnTo>
                    <a:lnTo>
                      <a:pt x="9375696" y="887842"/>
                    </a:lnTo>
                    <a:lnTo>
                      <a:pt x="9379506" y="887842"/>
                    </a:lnTo>
                    <a:lnTo>
                      <a:pt x="9384586" y="966211"/>
                    </a:lnTo>
                    <a:lnTo>
                      <a:pt x="9379506" y="966211"/>
                    </a:lnTo>
                    <a:cubicBezTo>
                      <a:pt x="9379506" y="973208"/>
                      <a:pt x="9379506" y="978806"/>
                      <a:pt x="9380776" y="985803"/>
                    </a:cubicBezTo>
                    <a:lnTo>
                      <a:pt x="9371886" y="985803"/>
                    </a:lnTo>
                    <a:lnTo>
                      <a:pt x="9371886" y="988602"/>
                    </a:lnTo>
                    <a:lnTo>
                      <a:pt x="9376966" y="1100557"/>
                    </a:lnTo>
                    <a:cubicBezTo>
                      <a:pt x="9375696" y="1104756"/>
                      <a:pt x="9375696" y="1111753"/>
                      <a:pt x="9374426" y="1121549"/>
                    </a:cubicBezTo>
                    <a:cubicBezTo>
                      <a:pt x="9373156" y="1129946"/>
                      <a:pt x="9371886" y="1142540"/>
                      <a:pt x="9370616" y="1145339"/>
                    </a:cubicBezTo>
                    <a:lnTo>
                      <a:pt x="9369346" y="1145339"/>
                    </a:lnTo>
                    <a:cubicBezTo>
                      <a:pt x="9368076" y="1176127"/>
                      <a:pt x="9369346" y="1212512"/>
                      <a:pt x="9371886" y="1251697"/>
                    </a:cubicBezTo>
                    <a:cubicBezTo>
                      <a:pt x="9374426" y="1296479"/>
                      <a:pt x="9376966" y="1344060"/>
                      <a:pt x="9374426" y="1388842"/>
                    </a:cubicBezTo>
                    <a:lnTo>
                      <a:pt x="9374426" y="1391641"/>
                    </a:lnTo>
                    <a:cubicBezTo>
                      <a:pt x="9375696" y="1395839"/>
                      <a:pt x="9375696" y="1407035"/>
                      <a:pt x="9376966" y="1421029"/>
                    </a:cubicBezTo>
                    <a:cubicBezTo>
                      <a:pt x="9376966" y="1443420"/>
                      <a:pt x="9375696" y="1464412"/>
                      <a:pt x="9375696" y="1486803"/>
                    </a:cubicBezTo>
                    <a:cubicBezTo>
                      <a:pt x="9374426" y="1541381"/>
                      <a:pt x="9371886" y="1598758"/>
                      <a:pt x="9376966" y="1667331"/>
                    </a:cubicBezTo>
                    <a:lnTo>
                      <a:pt x="9368076" y="1721909"/>
                    </a:lnTo>
                    <a:lnTo>
                      <a:pt x="9368076" y="1723308"/>
                    </a:lnTo>
                    <a:cubicBezTo>
                      <a:pt x="9368076" y="1744300"/>
                      <a:pt x="9369346" y="1751297"/>
                      <a:pt x="9375696" y="1752697"/>
                    </a:cubicBezTo>
                    <a:cubicBezTo>
                      <a:pt x="9378236" y="1752697"/>
                      <a:pt x="9379506" y="1752697"/>
                      <a:pt x="9382046" y="1749898"/>
                    </a:cubicBezTo>
                    <a:cubicBezTo>
                      <a:pt x="9382046" y="1756895"/>
                      <a:pt x="9382046" y="1763892"/>
                      <a:pt x="9383316" y="1775088"/>
                    </a:cubicBezTo>
                    <a:cubicBezTo>
                      <a:pt x="9384586" y="1804476"/>
                      <a:pt x="9383316" y="1815671"/>
                      <a:pt x="9383316" y="1821269"/>
                    </a:cubicBezTo>
                    <a:cubicBezTo>
                      <a:pt x="9382046" y="1821269"/>
                      <a:pt x="9380776" y="1821269"/>
                      <a:pt x="9378236" y="1822669"/>
                    </a:cubicBezTo>
                    <a:cubicBezTo>
                      <a:pt x="9374426" y="1825467"/>
                      <a:pt x="9373156" y="1831065"/>
                      <a:pt x="9373156" y="1838062"/>
                    </a:cubicBezTo>
                    <a:lnTo>
                      <a:pt x="9374426" y="1847859"/>
                    </a:lnTo>
                    <a:cubicBezTo>
                      <a:pt x="9378236" y="1878646"/>
                      <a:pt x="9382046" y="1919230"/>
                      <a:pt x="9382046" y="1965412"/>
                    </a:cubicBezTo>
                    <a:lnTo>
                      <a:pt x="9380776" y="1965412"/>
                    </a:lnTo>
                    <a:lnTo>
                      <a:pt x="9380776" y="1958414"/>
                    </a:lnTo>
                    <a:cubicBezTo>
                      <a:pt x="9379506" y="1929026"/>
                      <a:pt x="9378236" y="1926227"/>
                      <a:pt x="9371886" y="1926227"/>
                    </a:cubicBezTo>
                    <a:cubicBezTo>
                      <a:pt x="9364266" y="1926227"/>
                      <a:pt x="9364266" y="1931825"/>
                      <a:pt x="9361726" y="1957015"/>
                    </a:cubicBezTo>
                    <a:lnTo>
                      <a:pt x="9360456" y="1961213"/>
                    </a:lnTo>
                    <a:lnTo>
                      <a:pt x="9364266" y="1964012"/>
                    </a:lnTo>
                    <a:cubicBezTo>
                      <a:pt x="9370616" y="1972409"/>
                      <a:pt x="9370616" y="2035384"/>
                      <a:pt x="9370616" y="2082965"/>
                    </a:cubicBezTo>
                    <a:cubicBezTo>
                      <a:pt x="9370616" y="2165532"/>
                      <a:pt x="9373156" y="2199118"/>
                      <a:pt x="9379506" y="2208914"/>
                    </a:cubicBezTo>
                    <a:lnTo>
                      <a:pt x="9378236" y="2221509"/>
                    </a:lnTo>
                    <a:lnTo>
                      <a:pt x="9375696" y="2221509"/>
                    </a:lnTo>
                    <a:cubicBezTo>
                      <a:pt x="9371886" y="2262093"/>
                      <a:pt x="9374426" y="2277487"/>
                      <a:pt x="9378236" y="2295680"/>
                    </a:cubicBezTo>
                    <a:cubicBezTo>
                      <a:pt x="9382046" y="2312473"/>
                      <a:pt x="9385856" y="2332065"/>
                      <a:pt x="9384586" y="2382445"/>
                    </a:cubicBezTo>
                    <a:cubicBezTo>
                      <a:pt x="9383316" y="2400638"/>
                      <a:pt x="9383316" y="2413233"/>
                      <a:pt x="9382046" y="2418830"/>
                    </a:cubicBezTo>
                    <a:lnTo>
                      <a:pt x="9378236" y="2418830"/>
                    </a:lnTo>
                    <a:lnTo>
                      <a:pt x="9382046" y="2497199"/>
                    </a:lnTo>
                    <a:lnTo>
                      <a:pt x="9382046" y="2501398"/>
                    </a:lnTo>
                    <a:lnTo>
                      <a:pt x="9379506" y="2501398"/>
                    </a:lnTo>
                    <a:lnTo>
                      <a:pt x="9380776" y="2586763"/>
                    </a:lnTo>
                    <a:lnTo>
                      <a:pt x="9375696" y="2576967"/>
                    </a:lnTo>
                    <a:lnTo>
                      <a:pt x="9380776" y="2611953"/>
                    </a:lnTo>
                    <a:cubicBezTo>
                      <a:pt x="9382046" y="2621749"/>
                      <a:pt x="9384586" y="2638543"/>
                      <a:pt x="9385856" y="2653936"/>
                    </a:cubicBezTo>
                    <a:lnTo>
                      <a:pt x="9382046" y="2669330"/>
                    </a:lnTo>
                    <a:cubicBezTo>
                      <a:pt x="9373156" y="2701518"/>
                      <a:pt x="9374426" y="2716911"/>
                      <a:pt x="9375696" y="2740702"/>
                    </a:cubicBezTo>
                    <a:cubicBezTo>
                      <a:pt x="9376966" y="2750498"/>
                      <a:pt x="9376966" y="2761693"/>
                      <a:pt x="9378236" y="2777087"/>
                    </a:cubicBezTo>
                    <a:lnTo>
                      <a:pt x="9373156" y="2794828"/>
                    </a:lnTo>
                    <a:cubicBezTo>
                      <a:pt x="9371886" y="2798638"/>
                      <a:pt x="9371886" y="2801178"/>
                      <a:pt x="9370616" y="2804988"/>
                    </a:cubicBezTo>
                    <a:lnTo>
                      <a:pt x="9378236" y="2804988"/>
                    </a:lnTo>
                    <a:lnTo>
                      <a:pt x="9378236" y="2815148"/>
                    </a:lnTo>
                    <a:lnTo>
                      <a:pt x="9373156" y="2815148"/>
                    </a:lnTo>
                    <a:cubicBezTo>
                      <a:pt x="9370616" y="2827848"/>
                      <a:pt x="9369346" y="2849438"/>
                      <a:pt x="9368076" y="2877378"/>
                    </a:cubicBezTo>
                    <a:cubicBezTo>
                      <a:pt x="9366806" y="2897698"/>
                      <a:pt x="9366806" y="2919288"/>
                      <a:pt x="9364266" y="2944688"/>
                    </a:cubicBezTo>
                    <a:lnTo>
                      <a:pt x="9376966" y="2945958"/>
                    </a:lnTo>
                    <a:cubicBezTo>
                      <a:pt x="9378236" y="2943418"/>
                      <a:pt x="9378236" y="2937068"/>
                      <a:pt x="9379506" y="2930718"/>
                    </a:cubicBezTo>
                    <a:lnTo>
                      <a:pt x="9383316" y="2930718"/>
                    </a:lnTo>
                    <a:cubicBezTo>
                      <a:pt x="9383316" y="2938338"/>
                      <a:pt x="9384586" y="2947228"/>
                      <a:pt x="9385856" y="2956118"/>
                    </a:cubicBezTo>
                    <a:cubicBezTo>
                      <a:pt x="9380776" y="2962468"/>
                      <a:pt x="9380776" y="2980248"/>
                      <a:pt x="9382046" y="3018348"/>
                    </a:cubicBezTo>
                    <a:lnTo>
                      <a:pt x="9382046" y="3028508"/>
                    </a:lnTo>
                    <a:lnTo>
                      <a:pt x="9373156" y="3025968"/>
                    </a:lnTo>
                    <a:lnTo>
                      <a:pt x="9373156" y="3036128"/>
                    </a:lnTo>
                    <a:cubicBezTo>
                      <a:pt x="9374426" y="3066608"/>
                      <a:pt x="9376966" y="3075498"/>
                      <a:pt x="9379506" y="3086928"/>
                    </a:cubicBezTo>
                    <a:cubicBezTo>
                      <a:pt x="9380776" y="3092008"/>
                      <a:pt x="9382046" y="3098358"/>
                      <a:pt x="9383316" y="3107248"/>
                    </a:cubicBezTo>
                    <a:cubicBezTo>
                      <a:pt x="9382046" y="3154238"/>
                      <a:pt x="9376966" y="3166938"/>
                      <a:pt x="9371886" y="3177098"/>
                    </a:cubicBezTo>
                    <a:lnTo>
                      <a:pt x="9370616" y="3179638"/>
                    </a:lnTo>
                    <a:lnTo>
                      <a:pt x="9370616" y="3182178"/>
                    </a:lnTo>
                    <a:cubicBezTo>
                      <a:pt x="9370616" y="3211388"/>
                      <a:pt x="9370616" y="3215198"/>
                      <a:pt x="9376966" y="3216468"/>
                    </a:cubicBezTo>
                    <a:cubicBezTo>
                      <a:pt x="9379506" y="3216468"/>
                      <a:pt x="9380776" y="3216468"/>
                      <a:pt x="9382046" y="3215198"/>
                    </a:cubicBezTo>
                    <a:lnTo>
                      <a:pt x="9382046" y="3222818"/>
                    </a:lnTo>
                    <a:cubicBezTo>
                      <a:pt x="9379506" y="3288858"/>
                      <a:pt x="9382046" y="3337118"/>
                      <a:pt x="9385856" y="3410778"/>
                    </a:cubicBezTo>
                    <a:lnTo>
                      <a:pt x="9387126" y="3423478"/>
                    </a:lnTo>
                    <a:cubicBezTo>
                      <a:pt x="9380776" y="3423478"/>
                      <a:pt x="9380776" y="3429828"/>
                      <a:pt x="9379506" y="3432368"/>
                    </a:cubicBezTo>
                    <a:lnTo>
                      <a:pt x="9379506" y="3433638"/>
                    </a:lnTo>
                    <a:lnTo>
                      <a:pt x="9383316" y="3459038"/>
                    </a:lnTo>
                    <a:lnTo>
                      <a:pt x="9380776" y="3455228"/>
                    </a:lnTo>
                    <a:lnTo>
                      <a:pt x="9382046" y="3483168"/>
                    </a:lnTo>
                    <a:cubicBezTo>
                      <a:pt x="9383316" y="3499678"/>
                      <a:pt x="9384586" y="3503488"/>
                      <a:pt x="9387126" y="3507298"/>
                    </a:cubicBezTo>
                    <a:cubicBezTo>
                      <a:pt x="9388396" y="3509838"/>
                      <a:pt x="9390936" y="3512378"/>
                      <a:pt x="9392206" y="3542858"/>
                    </a:cubicBezTo>
                    <a:lnTo>
                      <a:pt x="9392206" y="3545398"/>
                    </a:lnTo>
                    <a:cubicBezTo>
                      <a:pt x="9394746" y="3551748"/>
                      <a:pt x="9393476" y="3566988"/>
                      <a:pt x="9392206" y="3577148"/>
                    </a:cubicBezTo>
                    <a:lnTo>
                      <a:pt x="9378236" y="3575878"/>
                    </a:lnTo>
                    <a:lnTo>
                      <a:pt x="9352836" y="3573338"/>
                    </a:lnTo>
                    <a:cubicBezTo>
                      <a:pt x="9332516" y="3572068"/>
                      <a:pt x="9313466" y="3573338"/>
                      <a:pt x="9298226" y="3574608"/>
                    </a:cubicBezTo>
                    <a:lnTo>
                      <a:pt x="9298226" y="3570798"/>
                    </a:lnTo>
                    <a:lnTo>
                      <a:pt x="9293146" y="3568258"/>
                    </a:lnTo>
                    <a:lnTo>
                      <a:pt x="9246156" y="3572068"/>
                    </a:lnTo>
                    <a:cubicBezTo>
                      <a:pt x="9201706" y="3574608"/>
                      <a:pt x="9194086" y="3575878"/>
                      <a:pt x="9148366" y="3580958"/>
                    </a:cubicBezTo>
                    <a:cubicBezTo>
                      <a:pt x="9121696" y="3578418"/>
                      <a:pt x="9095026" y="3577148"/>
                      <a:pt x="9068356" y="3577148"/>
                    </a:cubicBezTo>
                    <a:lnTo>
                      <a:pt x="9054386" y="3577148"/>
                    </a:lnTo>
                    <a:cubicBezTo>
                      <a:pt x="9044226" y="3575878"/>
                      <a:pt x="9031526" y="3574608"/>
                      <a:pt x="9015016" y="3574608"/>
                    </a:cubicBezTo>
                    <a:lnTo>
                      <a:pt x="9015016" y="3577148"/>
                    </a:lnTo>
                    <a:lnTo>
                      <a:pt x="9012476" y="3577148"/>
                    </a:lnTo>
                    <a:cubicBezTo>
                      <a:pt x="9011206" y="3575878"/>
                      <a:pt x="9009936" y="3575878"/>
                      <a:pt x="9008666" y="3574608"/>
                    </a:cubicBezTo>
                    <a:lnTo>
                      <a:pt x="9006126" y="3574608"/>
                    </a:lnTo>
                    <a:cubicBezTo>
                      <a:pt x="8994696" y="3577148"/>
                      <a:pt x="8981996" y="3578418"/>
                      <a:pt x="8966756" y="3579688"/>
                    </a:cubicBezTo>
                    <a:lnTo>
                      <a:pt x="8948976" y="3572068"/>
                    </a:lnTo>
                    <a:lnTo>
                      <a:pt x="8942626" y="3577148"/>
                    </a:lnTo>
                    <a:lnTo>
                      <a:pt x="8827056" y="3572068"/>
                    </a:lnTo>
                    <a:cubicBezTo>
                      <a:pt x="8809276" y="3574608"/>
                      <a:pt x="8791496" y="3575878"/>
                      <a:pt x="8774986" y="3578418"/>
                    </a:cubicBezTo>
                    <a:cubicBezTo>
                      <a:pt x="8749586" y="3578418"/>
                      <a:pt x="8725456" y="3577148"/>
                      <a:pt x="8700056" y="3577148"/>
                    </a:cubicBezTo>
                    <a:lnTo>
                      <a:pt x="8700056" y="3572068"/>
                    </a:lnTo>
                    <a:lnTo>
                      <a:pt x="8649256" y="3575878"/>
                    </a:lnTo>
                    <a:cubicBezTo>
                      <a:pt x="8640366" y="3575878"/>
                      <a:pt x="8632746" y="3575878"/>
                      <a:pt x="8622586" y="3574608"/>
                    </a:cubicBezTo>
                    <a:lnTo>
                      <a:pt x="8622586" y="3573338"/>
                    </a:lnTo>
                    <a:cubicBezTo>
                      <a:pt x="8533367" y="3569528"/>
                      <a:pt x="8376067" y="3568258"/>
                      <a:pt x="8190678" y="3568258"/>
                    </a:cubicBezTo>
                    <a:lnTo>
                      <a:pt x="8061468" y="3568258"/>
                    </a:lnTo>
                    <a:lnTo>
                      <a:pt x="8112028" y="3573338"/>
                    </a:lnTo>
                    <a:cubicBezTo>
                      <a:pt x="8078321" y="3573338"/>
                      <a:pt x="8055849" y="3572068"/>
                      <a:pt x="8027760" y="3572068"/>
                    </a:cubicBezTo>
                    <a:cubicBezTo>
                      <a:pt x="8010907" y="3572068"/>
                      <a:pt x="7994053" y="3570798"/>
                      <a:pt x="7977200" y="3570798"/>
                    </a:cubicBezTo>
                    <a:lnTo>
                      <a:pt x="7965964" y="3570798"/>
                    </a:lnTo>
                    <a:cubicBezTo>
                      <a:pt x="7949110" y="3572068"/>
                      <a:pt x="7926639" y="3573338"/>
                      <a:pt x="7915403" y="3575878"/>
                    </a:cubicBezTo>
                    <a:lnTo>
                      <a:pt x="7915403" y="3574608"/>
                    </a:lnTo>
                    <a:cubicBezTo>
                      <a:pt x="7786193" y="3570798"/>
                      <a:pt x="7696307" y="3572068"/>
                      <a:pt x="7623275" y="3575878"/>
                    </a:cubicBezTo>
                    <a:lnTo>
                      <a:pt x="7612039" y="3575878"/>
                    </a:lnTo>
                    <a:cubicBezTo>
                      <a:pt x="7342382" y="3575878"/>
                      <a:pt x="7039018" y="3575878"/>
                      <a:pt x="6971604" y="3568258"/>
                    </a:cubicBezTo>
                    <a:lnTo>
                      <a:pt x="6960368" y="3568258"/>
                    </a:lnTo>
                    <a:cubicBezTo>
                      <a:pt x="6864865" y="3568258"/>
                      <a:pt x="6836776" y="3568258"/>
                      <a:pt x="6831158" y="3574608"/>
                    </a:cubicBezTo>
                    <a:lnTo>
                      <a:pt x="6786215" y="3574608"/>
                    </a:lnTo>
                    <a:lnTo>
                      <a:pt x="6713183" y="3570798"/>
                    </a:lnTo>
                    <a:lnTo>
                      <a:pt x="6645769" y="3575878"/>
                    </a:lnTo>
                    <a:cubicBezTo>
                      <a:pt x="6612062" y="3575878"/>
                      <a:pt x="6578354" y="3575878"/>
                      <a:pt x="6555883" y="3574608"/>
                    </a:cubicBezTo>
                    <a:lnTo>
                      <a:pt x="6555883" y="3565718"/>
                    </a:lnTo>
                    <a:cubicBezTo>
                      <a:pt x="6415437" y="3563178"/>
                      <a:pt x="6207576" y="3564448"/>
                      <a:pt x="6055894" y="3565718"/>
                    </a:cubicBezTo>
                    <a:cubicBezTo>
                      <a:pt x="5988480" y="3565718"/>
                      <a:pt x="5926684" y="3566988"/>
                      <a:pt x="5892977" y="3566988"/>
                    </a:cubicBezTo>
                    <a:lnTo>
                      <a:pt x="5892977" y="3569528"/>
                    </a:lnTo>
                    <a:lnTo>
                      <a:pt x="5432313" y="3569528"/>
                    </a:lnTo>
                    <a:lnTo>
                      <a:pt x="5432313" y="3566988"/>
                    </a:lnTo>
                    <a:cubicBezTo>
                      <a:pt x="5415459" y="3568258"/>
                      <a:pt x="5398606" y="3568258"/>
                      <a:pt x="5387370" y="3569528"/>
                    </a:cubicBezTo>
                    <a:lnTo>
                      <a:pt x="5235688" y="3569528"/>
                    </a:lnTo>
                    <a:cubicBezTo>
                      <a:pt x="4836820" y="3569528"/>
                      <a:pt x="4421100" y="3569528"/>
                      <a:pt x="4055939" y="3573338"/>
                    </a:cubicBezTo>
                    <a:lnTo>
                      <a:pt x="4033468" y="3573338"/>
                    </a:lnTo>
                    <a:cubicBezTo>
                      <a:pt x="3994143" y="3573338"/>
                      <a:pt x="3960435" y="3574608"/>
                      <a:pt x="3921111" y="3574608"/>
                    </a:cubicBezTo>
                    <a:lnTo>
                      <a:pt x="3730104" y="3577148"/>
                    </a:lnTo>
                    <a:lnTo>
                      <a:pt x="3769428" y="3579688"/>
                    </a:lnTo>
                    <a:lnTo>
                      <a:pt x="3685161" y="3579688"/>
                    </a:lnTo>
                    <a:cubicBezTo>
                      <a:pt x="3657071" y="3575878"/>
                      <a:pt x="3606511" y="3573338"/>
                      <a:pt x="3572804" y="3570798"/>
                    </a:cubicBezTo>
                    <a:lnTo>
                      <a:pt x="3567186" y="3577148"/>
                    </a:lnTo>
                    <a:lnTo>
                      <a:pt x="3561568" y="3572068"/>
                    </a:lnTo>
                    <a:cubicBezTo>
                      <a:pt x="3544715" y="3573338"/>
                      <a:pt x="3437975" y="3572068"/>
                      <a:pt x="3348090" y="3572068"/>
                    </a:cubicBezTo>
                    <a:lnTo>
                      <a:pt x="3089668" y="3572068"/>
                    </a:lnTo>
                    <a:lnTo>
                      <a:pt x="3089668" y="3575878"/>
                    </a:lnTo>
                    <a:cubicBezTo>
                      <a:pt x="3067197" y="3575878"/>
                      <a:pt x="3050343" y="3575878"/>
                      <a:pt x="3027872" y="3577148"/>
                    </a:cubicBezTo>
                    <a:lnTo>
                      <a:pt x="3022254" y="3577148"/>
                    </a:lnTo>
                    <a:cubicBezTo>
                      <a:pt x="2960458" y="3578418"/>
                      <a:pt x="2893044" y="3579688"/>
                      <a:pt x="2814394" y="3580958"/>
                    </a:cubicBezTo>
                    <a:cubicBezTo>
                      <a:pt x="2820012" y="3579688"/>
                      <a:pt x="2820012" y="3578418"/>
                      <a:pt x="2825629" y="3577148"/>
                    </a:cubicBezTo>
                    <a:cubicBezTo>
                      <a:pt x="2831247" y="3570798"/>
                      <a:pt x="2797540" y="3566988"/>
                      <a:pt x="2780687" y="3565718"/>
                    </a:cubicBezTo>
                    <a:lnTo>
                      <a:pt x="2769451" y="3565718"/>
                    </a:lnTo>
                    <a:cubicBezTo>
                      <a:pt x="2617769" y="3564448"/>
                      <a:pt x="2589680" y="3565718"/>
                      <a:pt x="2567208" y="3569528"/>
                    </a:cubicBezTo>
                    <a:cubicBezTo>
                      <a:pt x="2561590" y="3570798"/>
                      <a:pt x="2544737" y="3572068"/>
                      <a:pt x="2421144" y="3570798"/>
                    </a:cubicBezTo>
                    <a:lnTo>
                      <a:pt x="2409908" y="3570798"/>
                    </a:lnTo>
                    <a:cubicBezTo>
                      <a:pt x="2393055" y="3572068"/>
                      <a:pt x="2381819" y="3573338"/>
                      <a:pt x="2376201" y="3574608"/>
                    </a:cubicBezTo>
                    <a:cubicBezTo>
                      <a:pt x="2230137" y="3575878"/>
                      <a:pt x="2179576" y="3577148"/>
                      <a:pt x="2140252" y="3578418"/>
                    </a:cubicBezTo>
                    <a:lnTo>
                      <a:pt x="1999805" y="3575878"/>
                    </a:lnTo>
                    <a:cubicBezTo>
                      <a:pt x="1949245" y="3574608"/>
                      <a:pt x="1921155" y="3574608"/>
                      <a:pt x="1904302" y="3573338"/>
                    </a:cubicBezTo>
                    <a:lnTo>
                      <a:pt x="1904302" y="3564448"/>
                    </a:lnTo>
                    <a:lnTo>
                      <a:pt x="1235777" y="3561908"/>
                    </a:lnTo>
                    <a:lnTo>
                      <a:pt x="1252631" y="3566988"/>
                    </a:lnTo>
                    <a:cubicBezTo>
                      <a:pt x="1207688" y="3568258"/>
                      <a:pt x="1117802" y="3570798"/>
                      <a:pt x="1056006" y="3570798"/>
                    </a:cubicBezTo>
                    <a:cubicBezTo>
                      <a:pt x="1027917" y="3570798"/>
                      <a:pt x="999828" y="3572068"/>
                      <a:pt x="977356" y="3572068"/>
                    </a:cubicBezTo>
                    <a:lnTo>
                      <a:pt x="840740" y="3572068"/>
                    </a:lnTo>
                    <a:lnTo>
                      <a:pt x="840740" y="3568258"/>
                    </a:lnTo>
                    <a:lnTo>
                      <a:pt x="836930" y="3569528"/>
                    </a:lnTo>
                    <a:cubicBezTo>
                      <a:pt x="830580" y="3570798"/>
                      <a:pt x="805180" y="3572068"/>
                      <a:pt x="778510" y="3573338"/>
                    </a:cubicBezTo>
                    <a:lnTo>
                      <a:pt x="778510" y="3568258"/>
                    </a:lnTo>
                    <a:cubicBezTo>
                      <a:pt x="754380" y="3566988"/>
                      <a:pt x="734060" y="3568258"/>
                      <a:pt x="713740" y="3570798"/>
                    </a:cubicBezTo>
                    <a:cubicBezTo>
                      <a:pt x="687070" y="3573338"/>
                      <a:pt x="660400" y="3575878"/>
                      <a:pt x="623570" y="3570798"/>
                    </a:cubicBezTo>
                    <a:cubicBezTo>
                      <a:pt x="614680" y="3570798"/>
                      <a:pt x="601980" y="3568258"/>
                      <a:pt x="589280" y="3566988"/>
                    </a:cubicBezTo>
                    <a:cubicBezTo>
                      <a:pt x="561340" y="3563178"/>
                      <a:pt x="551180" y="3561908"/>
                      <a:pt x="546100" y="3566988"/>
                    </a:cubicBezTo>
                    <a:lnTo>
                      <a:pt x="544830" y="3568258"/>
                    </a:lnTo>
                    <a:cubicBezTo>
                      <a:pt x="537210" y="3568258"/>
                      <a:pt x="529590" y="3568258"/>
                      <a:pt x="520700" y="3569528"/>
                    </a:cubicBezTo>
                    <a:cubicBezTo>
                      <a:pt x="497840" y="3570798"/>
                      <a:pt x="474980" y="3572068"/>
                      <a:pt x="448310" y="3568258"/>
                    </a:cubicBezTo>
                    <a:lnTo>
                      <a:pt x="445770" y="3568258"/>
                    </a:lnTo>
                    <a:cubicBezTo>
                      <a:pt x="444500" y="3568258"/>
                      <a:pt x="443230" y="3568258"/>
                      <a:pt x="443230" y="3569528"/>
                    </a:cubicBezTo>
                    <a:lnTo>
                      <a:pt x="429260" y="3566988"/>
                    </a:lnTo>
                    <a:cubicBezTo>
                      <a:pt x="416560" y="3564448"/>
                      <a:pt x="393700" y="3565718"/>
                      <a:pt x="373380" y="3566988"/>
                    </a:cubicBezTo>
                    <a:cubicBezTo>
                      <a:pt x="363220" y="3566988"/>
                      <a:pt x="351790" y="3568258"/>
                      <a:pt x="346710" y="3568258"/>
                    </a:cubicBezTo>
                    <a:lnTo>
                      <a:pt x="345440" y="3563178"/>
                    </a:lnTo>
                    <a:cubicBezTo>
                      <a:pt x="323850" y="3569528"/>
                      <a:pt x="297180" y="3569528"/>
                      <a:pt x="266700" y="3568258"/>
                    </a:cubicBezTo>
                    <a:cubicBezTo>
                      <a:pt x="242570" y="3566988"/>
                      <a:pt x="214630" y="3566988"/>
                      <a:pt x="185420" y="3569528"/>
                    </a:cubicBezTo>
                    <a:lnTo>
                      <a:pt x="189230" y="3564448"/>
                    </a:lnTo>
                    <a:lnTo>
                      <a:pt x="166370" y="3566988"/>
                    </a:lnTo>
                    <a:cubicBezTo>
                      <a:pt x="163830" y="3566988"/>
                      <a:pt x="161290" y="3566988"/>
                      <a:pt x="157480" y="3568258"/>
                    </a:cubicBezTo>
                    <a:lnTo>
                      <a:pt x="156210" y="3561908"/>
                    </a:lnTo>
                    <a:cubicBezTo>
                      <a:pt x="139700" y="3563178"/>
                      <a:pt x="123190" y="3564448"/>
                      <a:pt x="101600" y="3563178"/>
                    </a:cubicBezTo>
                    <a:lnTo>
                      <a:pt x="97790" y="3563178"/>
                    </a:lnTo>
                    <a:lnTo>
                      <a:pt x="87630" y="3561908"/>
                    </a:lnTo>
                    <a:lnTo>
                      <a:pt x="87630" y="3541588"/>
                    </a:lnTo>
                    <a:lnTo>
                      <a:pt x="74930" y="3541588"/>
                    </a:lnTo>
                    <a:lnTo>
                      <a:pt x="74930" y="3535238"/>
                    </a:lnTo>
                    <a:cubicBezTo>
                      <a:pt x="76200" y="3521268"/>
                      <a:pt x="77470" y="3512378"/>
                      <a:pt x="80010" y="3502218"/>
                    </a:cubicBezTo>
                    <a:lnTo>
                      <a:pt x="80010" y="3499678"/>
                    </a:lnTo>
                    <a:cubicBezTo>
                      <a:pt x="85090" y="3475548"/>
                      <a:pt x="88900" y="3448878"/>
                      <a:pt x="87630" y="3379028"/>
                    </a:cubicBezTo>
                    <a:lnTo>
                      <a:pt x="83820" y="3379028"/>
                    </a:lnTo>
                    <a:cubicBezTo>
                      <a:pt x="85090" y="3357438"/>
                      <a:pt x="86360" y="3339658"/>
                      <a:pt x="88900" y="3329498"/>
                    </a:cubicBezTo>
                    <a:cubicBezTo>
                      <a:pt x="88900" y="3281238"/>
                      <a:pt x="87630" y="3278698"/>
                      <a:pt x="81280" y="3278698"/>
                    </a:cubicBezTo>
                    <a:cubicBezTo>
                      <a:pt x="81280" y="3265998"/>
                      <a:pt x="80010" y="3255838"/>
                      <a:pt x="77470" y="3243138"/>
                    </a:cubicBezTo>
                    <a:cubicBezTo>
                      <a:pt x="76200" y="3232978"/>
                      <a:pt x="73660" y="3221548"/>
                      <a:pt x="73660" y="3207578"/>
                    </a:cubicBezTo>
                    <a:lnTo>
                      <a:pt x="78740" y="3207578"/>
                    </a:lnTo>
                    <a:lnTo>
                      <a:pt x="78740" y="3201228"/>
                    </a:lnTo>
                    <a:cubicBezTo>
                      <a:pt x="81280" y="3137728"/>
                      <a:pt x="77470" y="3130108"/>
                      <a:pt x="73660" y="3122488"/>
                    </a:cubicBezTo>
                    <a:cubicBezTo>
                      <a:pt x="72390" y="3119948"/>
                      <a:pt x="71120" y="3116138"/>
                      <a:pt x="69850" y="3105978"/>
                    </a:cubicBezTo>
                    <a:lnTo>
                      <a:pt x="78740" y="3104708"/>
                    </a:lnTo>
                    <a:lnTo>
                      <a:pt x="77470" y="3072958"/>
                    </a:lnTo>
                    <a:lnTo>
                      <a:pt x="86360" y="3086928"/>
                    </a:lnTo>
                    <a:lnTo>
                      <a:pt x="83820" y="3058988"/>
                    </a:lnTo>
                    <a:cubicBezTo>
                      <a:pt x="78740" y="3003108"/>
                      <a:pt x="80010" y="2981518"/>
                      <a:pt x="81280" y="2931988"/>
                    </a:cubicBezTo>
                    <a:lnTo>
                      <a:pt x="82550" y="2909128"/>
                    </a:lnTo>
                    <a:lnTo>
                      <a:pt x="85090" y="2888808"/>
                    </a:lnTo>
                    <a:cubicBezTo>
                      <a:pt x="87630" y="2864678"/>
                      <a:pt x="87630" y="2834198"/>
                      <a:pt x="86360" y="2808798"/>
                    </a:cubicBezTo>
                    <a:lnTo>
                      <a:pt x="88900" y="2808798"/>
                    </a:lnTo>
                    <a:cubicBezTo>
                      <a:pt x="87630" y="2802448"/>
                      <a:pt x="87630" y="2797368"/>
                      <a:pt x="87630" y="2792288"/>
                    </a:cubicBezTo>
                    <a:lnTo>
                      <a:pt x="87630" y="2763093"/>
                    </a:lnTo>
                    <a:lnTo>
                      <a:pt x="83820" y="2763093"/>
                    </a:lnTo>
                    <a:lnTo>
                      <a:pt x="78740" y="2684724"/>
                    </a:lnTo>
                    <a:lnTo>
                      <a:pt x="83820" y="2684724"/>
                    </a:lnTo>
                    <a:cubicBezTo>
                      <a:pt x="83820" y="2677727"/>
                      <a:pt x="83820" y="2672129"/>
                      <a:pt x="82550" y="2665132"/>
                    </a:cubicBezTo>
                    <a:lnTo>
                      <a:pt x="91440" y="2665132"/>
                    </a:lnTo>
                    <a:lnTo>
                      <a:pt x="91440" y="2662333"/>
                    </a:lnTo>
                    <a:lnTo>
                      <a:pt x="86360" y="2550378"/>
                    </a:lnTo>
                    <a:cubicBezTo>
                      <a:pt x="87630" y="2546180"/>
                      <a:pt x="87630" y="2539182"/>
                      <a:pt x="88900" y="2529386"/>
                    </a:cubicBezTo>
                    <a:cubicBezTo>
                      <a:pt x="90170" y="2520990"/>
                      <a:pt x="91440" y="2508395"/>
                      <a:pt x="92710" y="2505596"/>
                    </a:cubicBezTo>
                    <a:lnTo>
                      <a:pt x="93980" y="2505596"/>
                    </a:lnTo>
                    <a:cubicBezTo>
                      <a:pt x="95250" y="2474808"/>
                      <a:pt x="92710" y="2438423"/>
                      <a:pt x="91440" y="2399238"/>
                    </a:cubicBezTo>
                    <a:cubicBezTo>
                      <a:pt x="88900" y="2354456"/>
                      <a:pt x="86360" y="2306875"/>
                      <a:pt x="88900" y="2260694"/>
                    </a:cubicBezTo>
                    <a:lnTo>
                      <a:pt x="88900" y="2257895"/>
                    </a:lnTo>
                    <a:cubicBezTo>
                      <a:pt x="87630" y="2253696"/>
                      <a:pt x="87630" y="2242501"/>
                      <a:pt x="86360" y="2228506"/>
                    </a:cubicBezTo>
                    <a:cubicBezTo>
                      <a:pt x="86360" y="2206115"/>
                      <a:pt x="87630" y="2185124"/>
                      <a:pt x="87630" y="2162733"/>
                    </a:cubicBezTo>
                    <a:cubicBezTo>
                      <a:pt x="88900" y="2108155"/>
                      <a:pt x="91440" y="2050778"/>
                      <a:pt x="86360" y="1980805"/>
                    </a:cubicBezTo>
                    <a:lnTo>
                      <a:pt x="95250" y="1926227"/>
                    </a:lnTo>
                    <a:lnTo>
                      <a:pt x="95250" y="1924828"/>
                    </a:lnTo>
                    <a:cubicBezTo>
                      <a:pt x="95250" y="1903836"/>
                      <a:pt x="93980" y="1896839"/>
                      <a:pt x="87630" y="1895440"/>
                    </a:cubicBezTo>
                    <a:cubicBezTo>
                      <a:pt x="85090" y="1895440"/>
                      <a:pt x="83820" y="1895440"/>
                      <a:pt x="81280" y="1898238"/>
                    </a:cubicBezTo>
                    <a:cubicBezTo>
                      <a:pt x="81280" y="1891241"/>
                      <a:pt x="81280" y="1884244"/>
                      <a:pt x="80010" y="1873049"/>
                    </a:cubicBezTo>
                    <a:cubicBezTo>
                      <a:pt x="78740" y="1843660"/>
                      <a:pt x="80010" y="1832465"/>
                      <a:pt x="80010" y="1826867"/>
                    </a:cubicBezTo>
                    <a:cubicBezTo>
                      <a:pt x="81280" y="1826867"/>
                      <a:pt x="82550" y="1826867"/>
                      <a:pt x="85090" y="1825467"/>
                    </a:cubicBezTo>
                    <a:cubicBezTo>
                      <a:pt x="88900" y="1822669"/>
                      <a:pt x="90170" y="1817071"/>
                      <a:pt x="90170" y="1810074"/>
                    </a:cubicBezTo>
                    <a:lnTo>
                      <a:pt x="90170" y="1808674"/>
                    </a:lnTo>
                    <a:lnTo>
                      <a:pt x="88900" y="1801677"/>
                    </a:lnTo>
                    <a:cubicBezTo>
                      <a:pt x="85090" y="1770889"/>
                      <a:pt x="81280" y="1730306"/>
                      <a:pt x="81280" y="1684124"/>
                    </a:cubicBezTo>
                    <a:lnTo>
                      <a:pt x="82550" y="1684124"/>
                    </a:lnTo>
                    <a:lnTo>
                      <a:pt x="82550" y="1691121"/>
                    </a:lnTo>
                    <a:cubicBezTo>
                      <a:pt x="83820" y="1720510"/>
                      <a:pt x="85090" y="1723308"/>
                      <a:pt x="91440" y="1723308"/>
                    </a:cubicBezTo>
                    <a:cubicBezTo>
                      <a:pt x="99060" y="1723308"/>
                      <a:pt x="99060" y="1717711"/>
                      <a:pt x="101600" y="1692521"/>
                    </a:cubicBezTo>
                    <a:lnTo>
                      <a:pt x="102870" y="1688322"/>
                    </a:lnTo>
                    <a:lnTo>
                      <a:pt x="99060" y="1685524"/>
                    </a:lnTo>
                    <a:cubicBezTo>
                      <a:pt x="92710" y="1677127"/>
                      <a:pt x="92710" y="1614152"/>
                      <a:pt x="92710" y="1566571"/>
                    </a:cubicBezTo>
                    <a:cubicBezTo>
                      <a:pt x="92710" y="1484004"/>
                      <a:pt x="90170" y="1450417"/>
                      <a:pt x="83820" y="1440621"/>
                    </a:cubicBezTo>
                    <a:lnTo>
                      <a:pt x="85090" y="1428026"/>
                    </a:lnTo>
                    <a:lnTo>
                      <a:pt x="87630" y="1428026"/>
                    </a:lnTo>
                    <a:cubicBezTo>
                      <a:pt x="91440" y="1387443"/>
                      <a:pt x="88900" y="1372049"/>
                      <a:pt x="85090" y="1353856"/>
                    </a:cubicBezTo>
                    <a:cubicBezTo>
                      <a:pt x="81280" y="1337063"/>
                      <a:pt x="77470" y="1317471"/>
                      <a:pt x="78740" y="1267091"/>
                    </a:cubicBezTo>
                    <a:cubicBezTo>
                      <a:pt x="80010" y="1248898"/>
                      <a:pt x="80010" y="1236303"/>
                      <a:pt x="81280" y="1230705"/>
                    </a:cubicBezTo>
                    <a:lnTo>
                      <a:pt x="85090" y="1230705"/>
                    </a:lnTo>
                    <a:lnTo>
                      <a:pt x="81280" y="1152337"/>
                    </a:lnTo>
                    <a:lnTo>
                      <a:pt x="81280" y="1148138"/>
                    </a:lnTo>
                    <a:lnTo>
                      <a:pt x="83820" y="1148138"/>
                    </a:lnTo>
                    <a:lnTo>
                      <a:pt x="82550" y="1062772"/>
                    </a:lnTo>
                    <a:lnTo>
                      <a:pt x="87630" y="1072568"/>
                    </a:lnTo>
                    <a:lnTo>
                      <a:pt x="82550" y="1037582"/>
                    </a:lnTo>
                    <a:cubicBezTo>
                      <a:pt x="81280" y="1027786"/>
                      <a:pt x="78740" y="1012393"/>
                      <a:pt x="77470" y="995599"/>
                    </a:cubicBezTo>
                    <a:lnTo>
                      <a:pt x="81280" y="980205"/>
                    </a:lnTo>
                    <a:cubicBezTo>
                      <a:pt x="90170" y="948018"/>
                      <a:pt x="88900" y="932624"/>
                      <a:pt x="87630" y="908834"/>
                    </a:cubicBezTo>
                    <a:cubicBezTo>
                      <a:pt x="86360" y="899038"/>
                      <a:pt x="86360" y="887842"/>
                      <a:pt x="85090" y="87244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26795" y="83820"/>
                      <a:pt x="1084095" y="85090"/>
                      <a:pt x="1269484" y="85090"/>
                    </a:cubicBezTo>
                    <a:lnTo>
                      <a:pt x="1398694" y="85090"/>
                    </a:lnTo>
                    <a:lnTo>
                      <a:pt x="1348134" y="80010"/>
                    </a:lnTo>
                    <a:cubicBezTo>
                      <a:pt x="1381841" y="80010"/>
                      <a:pt x="1404312" y="81280"/>
                      <a:pt x="1432401" y="81280"/>
                    </a:cubicBezTo>
                    <a:cubicBezTo>
                      <a:pt x="1449255" y="81280"/>
                      <a:pt x="1466108" y="82550"/>
                      <a:pt x="1482962" y="82550"/>
                    </a:cubicBezTo>
                    <a:lnTo>
                      <a:pt x="1494198" y="82550"/>
                    </a:lnTo>
                    <a:cubicBezTo>
                      <a:pt x="1511051" y="81280"/>
                      <a:pt x="1533523" y="80010"/>
                      <a:pt x="1544758" y="77470"/>
                    </a:cubicBezTo>
                    <a:lnTo>
                      <a:pt x="1544758" y="78740"/>
                    </a:lnTo>
                    <a:cubicBezTo>
                      <a:pt x="1673969" y="83820"/>
                      <a:pt x="1763855" y="82550"/>
                      <a:pt x="1836887" y="78740"/>
                    </a:cubicBezTo>
                    <a:lnTo>
                      <a:pt x="1848122" y="78740"/>
                    </a:lnTo>
                    <a:cubicBezTo>
                      <a:pt x="2117779" y="78740"/>
                      <a:pt x="2421143" y="78740"/>
                      <a:pt x="2488558" y="86360"/>
                    </a:cubicBezTo>
                    <a:lnTo>
                      <a:pt x="2499793" y="86360"/>
                    </a:lnTo>
                    <a:cubicBezTo>
                      <a:pt x="2600914" y="86360"/>
                      <a:pt x="2623386" y="86360"/>
                      <a:pt x="2629004" y="80010"/>
                    </a:cubicBezTo>
                    <a:lnTo>
                      <a:pt x="2673947" y="80010"/>
                    </a:lnTo>
                    <a:lnTo>
                      <a:pt x="2746979" y="83820"/>
                    </a:lnTo>
                    <a:lnTo>
                      <a:pt x="2814393" y="78740"/>
                    </a:lnTo>
                    <a:cubicBezTo>
                      <a:pt x="2848100" y="78740"/>
                      <a:pt x="2881807" y="78740"/>
                      <a:pt x="2904279" y="80010"/>
                    </a:cubicBezTo>
                    <a:lnTo>
                      <a:pt x="2904279" y="88900"/>
                    </a:lnTo>
                    <a:cubicBezTo>
                      <a:pt x="3044725" y="91440"/>
                      <a:pt x="3252586" y="90170"/>
                      <a:pt x="3404267" y="88900"/>
                    </a:cubicBezTo>
                    <a:cubicBezTo>
                      <a:pt x="3471682" y="88900"/>
                      <a:pt x="3533478" y="87630"/>
                      <a:pt x="3567185" y="87630"/>
                    </a:cubicBezTo>
                    <a:lnTo>
                      <a:pt x="3567185" y="85090"/>
                    </a:lnTo>
                    <a:lnTo>
                      <a:pt x="4027849" y="85090"/>
                    </a:lnTo>
                    <a:lnTo>
                      <a:pt x="4027849" y="87630"/>
                    </a:lnTo>
                    <a:cubicBezTo>
                      <a:pt x="4044702" y="86360"/>
                      <a:pt x="4061556" y="86360"/>
                      <a:pt x="4072792" y="85090"/>
                    </a:cubicBezTo>
                    <a:lnTo>
                      <a:pt x="4224474" y="85090"/>
                    </a:lnTo>
                    <a:cubicBezTo>
                      <a:pt x="4623341" y="85090"/>
                      <a:pt x="5039062" y="85090"/>
                      <a:pt x="5404223" y="81280"/>
                    </a:cubicBezTo>
                    <a:lnTo>
                      <a:pt x="5426694" y="81280"/>
                    </a:lnTo>
                    <a:cubicBezTo>
                      <a:pt x="5466019" y="81280"/>
                      <a:pt x="5499726" y="80010"/>
                      <a:pt x="5539051" y="80010"/>
                    </a:cubicBezTo>
                    <a:lnTo>
                      <a:pt x="5730058" y="77470"/>
                    </a:lnTo>
                    <a:lnTo>
                      <a:pt x="5690733" y="74930"/>
                    </a:lnTo>
                    <a:lnTo>
                      <a:pt x="5775001" y="74930"/>
                    </a:lnTo>
                    <a:cubicBezTo>
                      <a:pt x="5803090" y="78740"/>
                      <a:pt x="5853651" y="81280"/>
                      <a:pt x="5887358" y="83820"/>
                    </a:cubicBezTo>
                    <a:lnTo>
                      <a:pt x="5892976" y="77470"/>
                    </a:lnTo>
                    <a:lnTo>
                      <a:pt x="5898594" y="82550"/>
                    </a:lnTo>
                    <a:cubicBezTo>
                      <a:pt x="5915447" y="81280"/>
                      <a:pt x="6022186" y="82550"/>
                      <a:pt x="6112072" y="82550"/>
                    </a:cubicBezTo>
                    <a:lnTo>
                      <a:pt x="6370493" y="82550"/>
                    </a:lnTo>
                    <a:lnTo>
                      <a:pt x="6370493" y="78740"/>
                    </a:lnTo>
                    <a:cubicBezTo>
                      <a:pt x="6392965" y="78740"/>
                      <a:pt x="6409818" y="78740"/>
                      <a:pt x="6432290" y="77470"/>
                    </a:cubicBezTo>
                    <a:lnTo>
                      <a:pt x="6437907" y="77470"/>
                    </a:lnTo>
                    <a:cubicBezTo>
                      <a:pt x="6499704" y="76200"/>
                      <a:pt x="6567118" y="74930"/>
                      <a:pt x="6645768" y="73660"/>
                    </a:cubicBezTo>
                    <a:cubicBezTo>
                      <a:pt x="6640151" y="74930"/>
                      <a:pt x="6640151" y="76200"/>
                      <a:pt x="6634532" y="77470"/>
                    </a:cubicBezTo>
                    <a:cubicBezTo>
                      <a:pt x="6628915" y="83820"/>
                      <a:pt x="6662621" y="87630"/>
                      <a:pt x="6679475" y="88900"/>
                    </a:cubicBezTo>
                    <a:lnTo>
                      <a:pt x="6690711" y="88900"/>
                    </a:lnTo>
                    <a:cubicBezTo>
                      <a:pt x="6842393" y="90170"/>
                      <a:pt x="6870482" y="88900"/>
                      <a:pt x="6892954" y="85090"/>
                    </a:cubicBezTo>
                    <a:cubicBezTo>
                      <a:pt x="6898571" y="83820"/>
                      <a:pt x="6909807" y="82550"/>
                      <a:pt x="7039018" y="83820"/>
                    </a:cubicBezTo>
                    <a:lnTo>
                      <a:pt x="7050253" y="83820"/>
                    </a:lnTo>
                    <a:cubicBezTo>
                      <a:pt x="7067107" y="82550"/>
                      <a:pt x="7078342" y="81280"/>
                      <a:pt x="7083961" y="80010"/>
                    </a:cubicBezTo>
                    <a:cubicBezTo>
                      <a:pt x="7230025" y="78740"/>
                      <a:pt x="7280585" y="77470"/>
                      <a:pt x="7319911" y="76200"/>
                    </a:cubicBezTo>
                    <a:lnTo>
                      <a:pt x="7460356" y="78740"/>
                    </a:lnTo>
                    <a:cubicBezTo>
                      <a:pt x="7510918" y="80010"/>
                      <a:pt x="7539006" y="80010"/>
                      <a:pt x="7555860" y="81280"/>
                    </a:cubicBezTo>
                    <a:lnTo>
                      <a:pt x="7555860" y="90170"/>
                    </a:lnTo>
                    <a:lnTo>
                      <a:pt x="8224384" y="92710"/>
                    </a:lnTo>
                    <a:lnTo>
                      <a:pt x="8201913" y="91440"/>
                    </a:lnTo>
                    <a:cubicBezTo>
                      <a:pt x="8246856" y="90170"/>
                      <a:pt x="8336742" y="87630"/>
                      <a:pt x="8398538" y="87630"/>
                    </a:cubicBezTo>
                    <a:cubicBezTo>
                      <a:pt x="8533366" y="85090"/>
                      <a:pt x="8589545" y="83820"/>
                      <a:pt x="8609886" y="81280"/>
                    </a:cubicBezTo>
                    <a:lnTo>
                      <a:pt x="8620046" y="81280"/>
                    </a:lnTo>
                    <a:lnTo>
                      <a:pt x="8622586" y="85090"/>
                    </a:lnTo>
                    <a:lnTo>
                      <a:pt x="8622586" y="63500"/>
                    </a:lnTo>
                    <a:lnTo>
                      <a:pt x="8625125" y="63500"/>
                    </a:lnTo>
                    <a:lnTo>
                      <a:pt x="8623856" y="85090"/>
                    </a:lnTo>
                    <a:lnTo>
                      <a:pt x="8627666" y="83820"/>
                    </a:lnTo>
                    <a:cubicBezTo>
                      <a:pt x="8634016" y="82550"/>
                      <a:pt x="8659416" y="81280"/>
                      <a:pt x="8686086" y="80010"/>
                    </a:cubicBezTo>
                    <a:lnTo>
                      <a:pt x="8686086" y="85090"/>
                    </a:lnTo>
                    <a:cubicBezTo>
                      <a:pt x="8710216" y="86360"/>
                      <a:pt x="8730536" y="85090"/>
                      <a:pt x="8750856" y="82550"/>
                    </a:cubicBezTo>
                    <a:cubicBezTo>
                      <a:pt x="8777525" y="80010"/>
                      <a:pt x="8804196" y="77470"/>
                      <a:pt x="8841025" y="82550"/>
                    </a:cubicBezTo>
                    <a:cubicBezTo>
                      <a:pt x="8849916" y="82550"/>
                      <a:pt x="8862616" y="85090"/>
                      <a:pt x="8875316" y="86360"/>
                    </a:cubicBezTo>
                    <a:cubicBezTo>
                      <a:pt x="8903256" y="90170"/>
                      <a:pt x="8913416" y="91440"/>
                      <a:pt x="8918496" y="86360"/>
                    </a:cubicBezTo>
                    <a:lnTo>
                      <a:pt x="8919766" y="85090"/>
                    </a:lnTo>
                    <a:cubicBezTo>
                      <a:pt x="8927386" y="85090"/>
                      <a:pt x="8935006" y="85090"/>
                      <a:pt x="8943896" y="83820"/>
                    </a:cubicBezTo>
                    <a:cubicBezTo>
                      <a:pt x="8966756" y="82550"/>
                      <a:pt x="8989616" y="81280"/>
                      <a:pt x="9016286" y="85090"/>
                    </a:cubicBezTo>
                    <a:lnTo>
                      <a:pt x="9018825" y="85090"/>
                    </a:lnTo>
                    <a:cubicBezTo>
                      <a:pt x="9020096" y="85090"/>
                      <a:pt x="9021366" y="85090"/>
                      <a:pt x="9021366" y="83820"/>
                    </a:cubicBezTo>
                    <a:lnTo>
                      <a:pt x="9035336" y="86360"/>
                    </a:lnTo>
                    <a:cubicBezTo>
                      <a:pt x="9048036" y="88900"/>
                      <a:pt x="9070896" y="87630"/>
                      <a:pt x="9091216" y="86360"/>
                    </a:cubicBezTo>
                    <a:cubicBezTo>
                      <a:pt x="9101375" y="86360"/>
                      <a:pt x="9112806" y="85090"/>
                      <a:pt x="9119156" y="85090"/>
                    </a:cubicBezTo>
                    <a:lnTo>
                      <a:pt x="9120425" y="90170"/>
                    </a:lnTo>
                    <a:cubicBezTo>
                      <a:pt x="9142016" y="83820"/>
                      <a:pt x="9168686" y="83820"/>
                      <a:pt x="9199166" y="85090"/>
                    </a:cubicBezTo>
                    <a:cubicBezTo>
                      <a:pt x="9223296" y="86360"/>
                      <a:pt x="9251236" y="86360"/>
                      <a:pt x="9280446" y="83820"/>
                    </a:cubicBezTo>
                    <a:lnTo>
                      <a:pt x="9276636" y="87630"/>
                    </a:lnTo>
                    <a:lnTo>
                      <a:pt x="9299496" y="85090"/>
                    </a:lnTo>
                    <a:cubicBezTo>
                      <a:pt x="9302036" y="85090"/>
                      <a:pt x="9304575" y="85090"/>
                      <a:pt x="9308386" y="83820"/>
                    </a:cubicBezTo>
                    <a:lnTo>
                      <a:pt x="9309656" y="90170"/>
                    </a:lnTo>
                    <a:cubicBezTo>
                      <a:pt x="9326166" y="88900"/>
                      <a:pt x="9342675" y="87630"/>
                      <a:pt x="9364266" y="88900"/>
                    </a:cubicBezTo>
                    <a:lnTo>
                      <a:pt x="9368075" y="88900"/>
                    </a:lnTo>
                    <a:lnTo>
                      <a:pt x="9378236" y="90170"/>
                    </a:lnTo>
                    <a:lnTo>
                      <a:pt x="9378236" y="109220"/>
                    </a:lnTo>
                    <a:lnTo>
                      <a:pt x="9390936" y="109220"/>
                    </a:lnTo>
                    <a:lnTo>
                      <a:pt x="9390936" y="115570"/>
                    </a:lnTo>
                    <a:cubicBezTo>
                      <a:pt x="9389666" y="129540"/>
                      <a:pt x="9388396" y="138430"/>
                      <a:pt x="9385856" y="148590"/>
                    </a:cubicBezTo>
                    <a:lnTo>
                      <a:pt x="9385856" y="151130"/>
                    </a:lnTo>
                    <a:cubicBezTo>
                      <a:pt x="9380775" y="176530"/>
                      <a:pt x="9376966" y="201930"/>
                      <a:pt x="9378236" y="271780"/>
                    </a:cubicBezTo>
                    <a:lnTo>
                      <a:pt x="9382046" y="271780"/>
                    </a:lnTo>
                    <a:cubicBezTo>
                      <a:pt x="9380775" y="293370"/>
                      <a:pt x="9379506" y="311150"/>
                      <a:pt x="9376966" y="321310"/>
                    </a:cubicBezTo>
                    <a:cubicBezTo>
                      <a:pt x="9376966" y="369570"/>
                      <a:pt x="9378236" y="372110"/>
                      <a:pt x="9384586" y="372110"/>
                    </a:cubicBezTo>
                    <a:cubicBezTo>
                      <a:pt x="9384586" y="384810"/>
                      <a:pt x="9385856" y="394970"/>
                      <a:pt x="9388396" y="407670"/>
                    </a:cubicBezTo>
                    <a:cubicBezTo>
                      <a:pt x="9389666" y="417830"/>
                      <a:pt x="9392206" y="429260"/>
                      <a:pt x="9392206" y="443230"/>
                    </a:cubicBezTo>
                    <a:lnTo>
                      <a:pt x="9387125" y="443230"/>
                    </a:lnTo>
                    <a:lnTo>
                      <a:pt x="9387125" y="449580"/>
                    </a:lnTo>
                    <a:cubicBezTo>
                      <a:pt x="9384586" y="513080"/>
                      <a:pt x="9388396" y="520700"/>
                      <a:pt x="9392206" y="528320"/>
                    </a:cubicBezTo>
                    <a:cubicBezTo>
                      <a:pt x="9393475" y="530860"/>
                      <a:pt x="9394746" y="534670"/>
                      <a:pt x="9396016" y="544830"/>
                    </a:cubicBezTo>
                    <a:lnTo>
                      <a:pt x="9387125" y="546100"/>
                    </a:lnTo>
                    <a:close/>
                    <a:moveTo>
                      <a:pt x="9390936" y="756920"/>
                    </a:moveTo>
                    <a:lnTo>
                      <a:pt x="9388396" y="751840"/>
                    </a:lnTo>
                    <a:lnTo>
                      <a:pt x="9389666" y="745490"/>
                    </a:lnTo>
                    <a:cubicBezTo>
                      <a:pt x="9390936" y="750570"/>
                      <a:pt x="9390936" y="754380"/>
                      <a:pt x="9390936" y="756920"/>
                    </a:cubicBezTo>
                    <a:close/>
                    <a:moveTo>
                      <a:pt x="73660" y="2895158"/>
                    </a:moveTo>
                    <a:lnTo>
                      <a:pt x="76200" y="2900238"/>
                    </a:lnTo>
                    <a:lnTo>
                      <a:pt x="74930" y="2906588"/>
                    </a:lnTo>
                    <a:cubicBezTo>
                      <a:pt x="73660" y="2902778"/>
                      <a:pt x="73660" y="2898968"/>
                      <a:pt x="73660" y="2895158"/>
                    </a:cubicBezTo>
                    <a:close/>
                    <a:moveTo>
                      <a:pt x="9426496" y="628650"/>
                    </a:moveTo>
                    <a:lnTo>
                      <a:pt x="9426496" y="619760"/>
                    </a:lnTo>
                    <a:cubicBezTo>
                      <a:pt x="9426496" y="623570"/>
                      <a:pt x="9427766" y="626110"/>
                      <a:pt x="9427766" y="628650"/>
                    </a:cubicBezTo>
                    <a:lnTo>
                      <a:pt x="9426496" y="628650"/>
                    </a:lnTo>
                    <a:close/>
                    <a:moveTo>
                      <a:pt x="9455706" y="1367850"/>
                    </a:moveTo>
                    <a:lnTo>
                      <a:pt x="9451896" y="1366451"/>
                    </a:lnTo>
                    <a:cubicBezTo>
                      <a:pt x="9453166" y="1366451"/>
                      <a:pt x="9454436" y="1367850"/>
                      <a:pt x="9455706" y="1367850"/>
                    </a:cubicBezTo>
                    <a:close/>
                  </a:path>
                </a:pathLst>
              </a:custGeom>
              <a:solidFill>
                <a:srgbClr val="DFD4BA"/>
              </a:solidFill>
            </p:spPr>
          </p:sp>
        </p:grpSp>
        <p:sp>
          <p:nvSpPr>
            <p:cNvPr id="5" name="AutoShape 5"/>
            <p:cNvSpPr/>
            <p:nvPr/>
          </p:nvSpPr>
          <p:spPr>
            <a:xfrm>
              <a:off x="1062231" y="2043432"/>
              <a:ext cx="20281119" cy="7497536"/>
            </a:xfrm>
            <a:prstGeom prst="rect">
              <a:avLst/>
            </a:prstGeom>
            <a:solidFill>
              <a:srgbClr val="DFD4BA"/>
            </a:solidFill>
          </p:spPr>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r="42695"/>
            <a:stretch>
              <a:fillRect/>
            </a:stretch>
          </p:blipFill>
          <p:spPr>
            <a:xfrm>
              <a:off x="0" y="0"/>
              <a:ext cx="6090283" cy="11554053"/>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42695"/>
            <a:stretch>
              <a:fillRect/>
            </a:stretch>
          </p:blipFill>
          <p:spPr>
            <a:xfrm>
              <a:off x="16496235" y="0"/>
              <a:ext cx="6090283" cy="11554053"/>
            </a:xfrm>
            <a:prstGeom prst="rect">
              <a:avLst/>
            </a:prstGeom>
          </p:spPr>
        </p:pic>
      </p:grpSp>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68124">
            <a:off x="15061420" y="4500525"/>
            <a:ext cx="2654473" cy="2661716"/>
          </a:xfrm>
          <a:prstGeom prst="rect">
            <a:avLst/>
          </a:prstGeom>
        </p:spPr>
      </p:pic>
      <p:sp>
        <p:nvSpPr>
          <p:cNvPr id="9" name="TextBox 9"/>
          <p:cNvSpPr txBox="1"/>
          <p:nvPr/>
        </p:nvSpPr>
        <p:spPr>
          <a:xfrm>
            <a:off x="2313623" y="2415966"/>
            <a:ext cx="13677510" cy="3618363"/>
          </a:xfrm>
          <a:prstGeom prst="rect">
            <a:avLst/>
          </a:prstGeom>
        </p:spPr>
        <p:txBody>
          <a:bodyPr lIns="0" tIns="0" rIns="0" bIns="0" rtlCol="0" anchor="t">
            <a:spAutoFit/>
          </a:bodyPr>
          <a:lstStyle/>
          <a:p>
            <a:pPr algn="ctr">
              <a:lnSpc>
                <a:spcPts val="5664"/>
              </a:lnSpc>
            </a:pPr>
            <a:r>
              <a:rPr lang="en-US" sz="5900" dirty="0" err="1">
                <a:solidFill>
                  <a:srgbClr val="5F1A1F"/>
                </a:solidFill>
                <a:latin typeface="Eczar SemiBold"/>
              </a:rPr>
              <a:t>Penerapan</a:t>
            </a:r>
            <a:r>
              <a:rPr lang="en-US" sz="5900" dirty="0">
                <a:solidFill>
                  <a:srgbClr val="5F1A1F"/>
                </a:solidFill>
                <a:latin typeface="Eczar SemiBold"/>
              </a:rPr>
              <a:t> </a:t>
            </a:r>
            <a:r>
              <a:rPr lang="en-US" sz="5900" dirty="0" err="1">
                <a:solidFill>
                  <a:srgbClr val="5F1A1F"/>
                </a:solidFill>
                <a:latin typeface="Eczar SemiBold"/>
              </a:rPr>
              <a:t>Algoritma</a:t>
            </a:r>
            <a:r>
              <a:rPr lang="en-US" sz="5900" dirty="0">
                <a:solidFill>
                  <a:srgbClr val="5F1A1F"/>
                </a:solidFill>
                <a:latin typeface="Eczar SemiBold"/>
              </a:rPr>
              <a:t> Dynamic Programming </a:t>
            </a:r>
            <a:r>
              <a:rPr lang="en-US" sz="5900" dirty="0" err="1">
                <a:solidFill>
                  <a:srgbClr val="5F1A1F"/>
                </a:solidFill>
                <a:latin typeface="Eczar SemiBold"/>
              </a:rPr>
              <a:t>Pada</a:t>
            </a:r>
            <a:r>
              <a:rPr lang="en-US" sz="5900" dirty="0">
                <a:solidFill>
                  <a:srgbClr val="5F1A1F"/>
                </a:solidFill>
                <a:latin typeface="Eczar SemiBold"/>
              </a:rPr>
              <a:t> Knapsack Problem </a:t>
            </a:r>
            <a:r>
              <a:rPr lang="en-US" sz="5900" dirty="0" err="1">
                <a:solidFill>
                  <a:srgbClr val="5F1A1F"/>
                </a:solidFill>
                <a:latin typeface="Eczar SemiBold"/>
              </a:rPr>
              <a:t>Untuk</a:t>
            </a:r>
            <a:r>
              <a:rPr lang="en-US" sz="5900" dirty="0">
                <a:solidFill>
                  <a:srgbClr val="5F1A1F"/>
                </a:solidFill>
                <a:latin typeface="Eczar SemiBold"/>
              </a:rPr>
              <a:t> </a:t>
            </a:r>
            <a:r>
              <a:rPr lang="en-US" sz="5900" dirty="0" err="1">
                <a:solidFill>
                  <a:srgbClr val="5F1A1F"/>
                </a:solidFill>
                <a:latin typeface="Eczar SemiBold"/>
              </a:rPr>
              <a:t>Optimasi</a:t>
            </a:r>
            <a:r>
              <a:rPr lang="en-US" sz="5900" dirty="0">
                <a:solidFill>
                  <a:srgbClr val="5F1A1F"/>
                </a:solidFill>
                <a:latin typeface="Eczar SemiBold"/>
              </a:rPr>
              <a:t> </a:t>
            </a:r>
            <a:r>
              <a:rPr lang="en-US" sz="5900" dirty="0" err="1">
                <a:solidFill>
                  <a:srgbClr val="5F1A1F"/>
                </a:solidFill>
                <a:latin typeface="Eczar SemiBold"/>
              </a:rPr>
              <a:t>Maksimasi</a:t>
            </a:r>
            <a:r>
              <a:rPr lang="en-US" sz="5900" dirty="0">
                <a:solidFill>
                  <a:srgbClr val="5F1A1F"/>
                </a:solidFill>
                <a:latin typeface="Eczar SemiBold"/>
              </a:rPr>
              <a:t> </a:t>
            </a:r>
            <a:r>
              <a:rPr lang="en-US" sz="5900" dirty="0" err="1">
                <a:solidFill>
                  <a:srgbClr val="5F1A1F"/>
                </a:solidFill>
                <a:latin typeface="Eczar SemiBold"/>
              </a:rPr>
              <a:t>Keuntungan</a:t>
            </a:r>
            <a:r>
              <a:rPr lang="en-US" sz="5900" dirty="0">
                <a:solidFill>
                  <a:srgbClr val="5F1A1F"/>
                </a:solidFill>
                <a:latin typeface="Eczar SemiBold"/>
              </a:rPr>
              <a:t> </a:t>
            </a:r>
            <a:r>
              <a:rPr lang="en-US" sz="5900" dirty="0" err="1">
                <a:solidFill>
                  <a:srgbClr val="5F1A1F"/>
                </a:solidFill>
                <a:latin typeface="Eczar SemiBold"/>
              </a:rPr>
              <a:t>Dalam</a:t>
            </a:r>
            <a:r>
              <a:rPr lang="en-US" sz="5900" dirty="0">
                <a:solidFill>
                  <a:srgbClr val="5F1A1F"/>
                </a:solidFill>
                <a:latin typeface="Eczar SemiBold"/>
              </a:rPr>
              <a:t> </a:t>
            </a:r>
            <a:r>
              <a:rPr lang="en-US" sz="5900" dirty="0" err="1">
                <a:solidFill>
                  <a:srgbClr val="5F1A1F"/>
                </a:solidFill>
                <a:latin typeface="Eczar SemiBold"/>
              </a:rPr>
              <a:t>Sebuah</a:t>
            </a:r>
            <a:r>
              <a:rPr lang="en-US" sz="5900" dirty="0">
                <a:solidFill>
                  <a:srgbClr val="5F1A1F"/>
                </a:solidFill>
                <a:latin typeface="Eczar SemiBold"/>
              </a:rPr>
              <a:t> </a:t>
            </a:r>
            <a:r>
              <a:rPr lang="en-US" sz="5900" dirty="0" err="1">
                <a:solidFill>
                  <a:srgbClr val="5F1A1F"/>
                </a:solidFill>
                <a:latin typeface="Eczar SemiBold"/>
              </a:rPr>
              <a:t>Pengiriman</a:t>
            </a:r>
            <a:r>
              <a:rPr lang="en-US" sz="5900" dirty="0">
                <a:solidFill>
                  <a:srgbClr val="5F1A1F"/>
                </a:solidFill>
                <a:latin typeface="Eczar SemiBold"/>
              </a:rPr>
              <a:t> </a:t>
            </a:r>
            <a:r>
              <a:rPr lang="en-US" sz="5900" dirty="0" err="1">
                <a:solidFill>
                  <a:srgbClr val="5F1A1F"/>
                </a:solidFill>
                <a:latin typeface="Eczar SemiBold"/>
              </a:rPr>
              <a:t>Barang</a:t>
            </a:r>
            <a:endParaRPr lang="en-US" sz="5900" dirty="0">
              <a:solidFill>
                <a:srgbClr val="5F1A1F"/>
              </a:solidFill>
              <a:latin typeface="Eczar SemiBold"/>
            </a:endParaRPr>
          </a:p>
        </p:txBody>
      </p:sp>
      <p:pic>
        <p:nvPicPr>
          <p:cNvPr id="10" name="Picture 10"/>
          <p:cNvPicPr>
            <a:picLocks noChangeAspect="1"/>
          </p:cNvPicPr>
          <p:nvPr/>
        </p:nvPicPr>
        <p:blipFill>
          <a:blip r:embed="rId6"/>
          <a:srcRect/>
          <a:stretch>
            <a:fillRect/>
          </a:stretch>
        </p:blipFill>
        <p:spPr>
          <a:xfrm rot="-425332">
            <a:off x="1117168" y="5530483"/>
            <a:ext cx="2392910" cy="2762378"/>
          </a:xfrm>
          <a:prstGeom prst="rect">
            <a:avLst/>
          </a:prstGeom>
        </p:spPr>
      </p:pic>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705560" y="1665610"/>
            <a:ext cx="2775988" cy="3477890"/>
          </a:xfrm>
          <a:prstGeom prst="rect">
            <a:avLst/>
          </a:prstGeom>
        </p:spPr>
      </p:pic>
      <p:pic>
        <p:nvPicPr>
          <p:cNvPr id="12" name="Picture 12"/>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2207480" y="239847"/>
            <a:ext cx="5851746" cy="1532094"/>
          </a:xfrm>
          <a:prstGeom prst="rect">
            <a:avLst/>
          </a:prstGeom>
        </p:spPr>
      </p:pic>
      <p:pic>
        <p:nvPicPr>
          <p:cNvPr id="13" name="Picture 13"/>
          <p:cNvPicPr>
            <a:picLocks noChangeAspect="1"/>
          </p:cNvPicPr>
          <p:nvPr/>
        </p:nvPicPr>
        <p:blipFill>
          <a:blip r:embed="rId11"/>
          <a:srcRect/>
          <a:stretch>
            <a:fillRect/>
          </a:stretch>
        </p:blipFill>
        <p:spPr>
          <a:xfrm>
            <a:off x="12842046" y="182697"/>
            <a:ext cx="4732076" cy="1672956"/>
          </a:xfrm>
          <a:prstGeom prst="rect">
            <a:avLst/>
          </a:prstGeom>
        </p:spPr>
      </p:pic>
      <p:sp>
        <p:nvSpPr>
          <p:cNvPr id="14" name="TextBox 14"/>
          <p:cNvSpPr txBox="1"/>
          <p:nvPr/>
        </p:nvSpPr>
        <p:spPr>
          <a:xfrm>
            <a:off x="4913432" y="6508827"/>
            <a:ext cx="7928614" cy="939041"/>
          </a:xfrm>
          <a:prstGeom prst="rect">
            <a:avLst/>
          </a:prstGeom>
        </p:spPr>
        <p:txBody>
          <a:bodyPr lIns="0" tIns="0" rIns="0" bIns="0" rtlCol="0" anchor="t">
            <a:spAutoFit/>
          </a:bodyPr>
          <a:lstStyle/>
          <a:p>
            <a:pPr algn="ctr">
              <a:lnSpc>
                <a:spcPts val="3526"/>
              </a:lnSpc>
            </a:pPr>
            <a:r>
              <a:rPr lang="en-US" sz="4100" dirty="0" err="1">
                <a:solidFill>
                  <a:srgbClr val="5F1A1F"/>
                </a:solidFill>
                <a:latin typeface="Clear Sans Bold Bold"/>
              </a:rPr>
              <a:t>Kelompok</a:t>
            </a:r>
            <a:r>
              <a:rPr lang="en-US" sz="4100" dirty="0">
                <a:solidFill>
                  <a:srgbClr val="5F1A1F"/>
                </a:solidFill>
                <a:latin typeface="Clear Sans Bold Bold"/>
              </a:rPr>
              <a:t> 6 (RB)</a:t>
            </a:r>
          </a:p>
          <a:p>
            <a:pPr algn="ctr">
              <a:lnSpc>
                <a:spcPts val="3526"/>
              </a:lnSpc>
            </a:pPr>
            <a:r>
              <a:rPr lang="en-US" sz="4100" dirty="0" err="1">
                <a:solidFill>
                  <a:srgbClr val="5F1A1F"/>
                </a:solidFill>
                <a:latin typeface="Clear Sans Bold Bold"/>
              </a:rPr>
              <a:t>Algoritma</a:t>
            </a:r>
            <a:r>
              <a:rPr lang="en-US" sz="4100" dirty="0">
                <a:solidFill>
                  <a:srgbClr val="5F1A1F"/>
                </a:solidFill>
                <a:latin typeface="Clear Sans Bold Bold"/>
              </a:rPr>
              <a:t> </a:t>
            </a:r>
            <a:r>
              <a:rPr lang="en-US" sz="4100" dirty="0" err="1">
                <a:solidFill>
                  <a:srgbClr val="5F1A1F"/>
                </a:solidFill>
                <a:latin typeface="Clear Sans Bold Bold"/>
              </a:rPr>
              <a:t>Strategis</a:t>
            </a:r>
            <a:r>
              <a:rPr lang="en-US" sz="4100" dirty="0">
                <a:solidFill>
                  <a:srgbClr val="5F1A1F"/>
                </a:solidFill>
                <a:latin typeface="Clear Sans Bold Bold"/>
              </a:rPr>
              <a:t> (</a:t>
            </a:r>
            <a:r>
              <a:rPr lang="en-US" sz="4100" dirty="0" smtClean="0">
                <a:solidFill>
                  <a:srgbClr val="5F1A1F"/>
                </a:solidFill>
                <a:latin typeface="Clear Sans Bold Bold"/>
              </a:rPr>
              <a:t>SD</a:t>
            </a:r>
            <a:r>
              <a:rPr lang="id-ID" sz="4100" dirty="0" smtClean="0">
                <a:solidFill>
                  <a:srgbClr val="5F1A1F"/>
                </a:solidFill>
                <a:latin typeface="Clear Sans Bold Bold"/>
              </a:rPr>
              <a:t>2205)</a:t>
            </a:r>
            <a:endParaRPr lang="en-US" sz="4100" dirty="0">
              <a:solidFill>
                <a:srgbClr val="5F1A1F"/>
              </a:solidFill>
              <a:latin typeface="Clear Sans Bold Bold"/>
            </a:endParaRPr>
          </a:p>
        </p:txBody>
      </p:sp>
      <p:sp>
        <p:nvSpPr>
          <p:cNvPr id="15" name="TextBox 15"/>
          <p:cNvSpPr txBox="1"/>
          <p:nvPr/>
        </p:nvSpPr>
        <p:spPr>
          <a:xfrm>
            <a:off x="4511556" y="7942351"/>
            <a:ext cx="9264887" cy="1226271"/>
          </a:xfrm>
          <a:prstGeom prst="rect">
            <a:avLst/>
          </a:prstGeom>
        </p:spPr>
        <p:txBody>
          <a:bodyPr lIns="0" tIns="0" rIns="0" bIns="0" rtlCol="0" anchor="t">
            <a:spAutoFit/>
          </a:bodyPr>
          <a:lstStyle/>
          <a:p>
            <a:pPr algn="ctr">
              <a:lnSpc>
                <a:spcPts val="3183"/>
              </a:lnSpc>
            </a:pPr>
            <a:r>
              <a:rPr lang="en-US" sz="3387" b="1" dirty="0" err="1">
                <a:solidFill>
                  <a:srgbClr val="E9E3D0"/>
                </a:solidFill>
                <a:latin typeface="Vintage Rotter Italics"/>
              </a:rPr>
              <a:t>Dosen</a:t>
            </a:r>
            <a:r>
              <a:rPr lang="en-US" sz="3387" b="1" dirty="0">
                <a:solidFill>
                  <a:srgbClr val="E9E3D0"/>
                </a:solidFill>
                <a:latin typeface="Vintage Rotter Italics"/>
              </a:rPr>
              <a:t> </a:t>
            </a:r>
            <a:r>
              <a:rPr lang="en-US" sz="3387" b="1" dirty="0" err="1">
                <a:solidFill>
                  <a:srgbClr val="E9E3D0"/>
                </a:solidFill>
                <a:latin typeface="Vintage Rotter Italics"/>
              </a:rPr>
              <a:t>Pengampu</a:t>
            </a:r>
            <a:r>
              <a:rPr lang="en-US" sz="3387" b="1" dirty="0">
                <a:solidFill>
                  <a:srgbClr val="E9E3D0"/>
                </a:solidFill>
                <a:latin typeface="Vintage Rotter Italics"/>
              </a:rPr>
              <a:t> : </a:t>
            </a:r>
          </a:p>
          <a:p>
            <a:pPr algn="ctr">
              <a:lnSpc>
                <a:spcPts val="3183"/>
              </a:lnSpc>
            </a:pPr>
            <a:r>
              <a:rPr lang="en-US" sz="3387" b="1" dirty="0" err="1">
                <a:solidFill>
                  <a:srgbClr val="E9E3D0"/>
                </a:solidFill>
                <a:latin typeface="Vintage Rotter Italics"/>
              </a:rPr>
              <a:t>Tirta</a:t>
            </a:r>
            <a:r>
              <a:rPr lang="en-US" sz="3387" b="1" dirty="0">
                <a:solidFill>
                  <a:srgbClr val="E9E3D0"/>
                </a:solidFill>
                <a:latin typeface="Vintage Rotter Italics"/>
              </a:rPr>
              <a:t> </a:t>
            </a:r>
            <a:r>
              <a:rPr lang="en-US" sz="3387" b="1" dirty="0" err="1">
                <a:solidFill>
                  <a:srgbClr val="E9E3D0"/>
                </a:solidFill>
                <a:latin typeface="Vintage Rotter Italics"/>
              </a:rPr>
              <a:t>Setiawan</a:t>
            </a:r>
            <a:r>
              <a:rPr lang="en-US" sz="3387" b="1" dirty="0">
                <a:solidFill>
                  <a:srgbClr val="E9E3D0"/>
                </a:solidFill>
                <a:latin typeface="Vintage Rotter Italics"/>
              </a:rPr>
              <a:t>, </a:t>
            </a:r>
            <a:r>
              <a:rPr lang="en-US" sz="3387" b="1" dirty="0" smtClean="0">
                <a:solidFill>
                  <a:srgbClr val="E9E3D0"/>
                </a:solidFill>
                <a:latin typeface="Vintage Rotter Italics"/>
              </a:rPr>
              <a:t>S.</a:t>
            </a:r>
            <a:r>
              <a:rPr lang="id-ID" sz="3387" b="1" dirty="0">
                <a:solidFill>
                  <a:srgbClr val="E9E3D0"/>
                </a:solidFill>
                <a:latin typeface="Vintage Rotter Italics"/>
              </a:rPr>
              <a:t>P</a:t>
            </a:r>
            <a:r>
              <a:rPr lang="id-ID" sz="3387" b="1" dirty="0" smtClean="0">
                <a:solidFill>
                  <a:srgbClr val="E9E3D0"/>
                </a:solidFill>
                <a:latin typeface="Vintage Rotter Italics"/>
              </a:rPr>
              <a:t>d., M.Si.</a:t>
            </a:r>
            <a:endParaRPr lang="en-US" sz="3387" b="1" dirty="0">
              <a:solidFill>
                <a:srgbClr val="E9E3D0"/>
              </a:solidFill>
              <a:latin typeface="Vintage Rotter Italics"/>
            </a:endParaRPr>
          </a:p>
          <a:p>
            <a:pPr algn="ctr">
              <a:lnSpc>
                <a:spcPts val="3183"/>
              </a:lnSpc>
              <a:spcBef>
                <a:spcPct val="0"/>
              </a:spcBef>
            </a:pPr>
            <a:r>
              <a:rPr lang="en-US" sz="3387" b="1" dirty="0" err="1">
                <a:solidFill>
                  <a:srgbClr val="E9E3D0"/>
                </a:solidFill>
                <a:latin typeface="Vintage Rotter Italics"/>
              </a:rPr>
              <a:t>Amalya</a:t>
            </a:r>
            <a:r>
              <a:rPr lang="en-US" sz="3387" b="1" dirty="0">
                <a:solidFill>
                  <a:srgbClr val="E9E3D0"/>
                </a:solidFill>
                <a:latin typeface="Vintage Rotter Italics"/>
              </a:rPr>
              <a:t> Citra </a:t>
            </a:r>
            <a:r>
              <a:rPr lang="en-US" sz="3387" b="1" dirty="0" err="1">
                <a:solidFill>
                  <a:srgbClr val="E9E3D0"/>
                </a:solidFill>
                <a:latin typeface="Vintage Rotter Italics"/>
              </a:rPr>
              <a:t>Pradana</a:t>
            </a:r>
            <a:r>
              <a:rPr lang="en-US" sz="3387" b="1" dirty="0">
                <a:solidFill>
                  <a:srgbClr val="E9E3D0"/>
                </a:solidFill>
                <a:latin typeface="Vintage Rotter Italics"/>
              </a:rPr>
              <a:t>, </a:t>
            </a:r>
            <a:r>
              <a:rPr lang="en-US" sz="3387" b="1" dirty="0" err="1">
                <a:solidFill>
                  <a:srgbClr val="E9E3D0"/>
                </a:solidFill>
                <a:latin typeface="Vintage Rotter Italics"/>
              </a:rPr>
              <a:t>S.Kom</a:t>
            </a:r>
            <a:r>
              <a:rPr lang="en-US" sz="3387" b="1" dirty="0">
                <a:solidFill>
                  <a:srgbClr val="E9E3D0"/>
                </a:solidFill>
                <a:latin typeface="Vintage Rotter Italics"/>
              </a:rPr>
              <a:t>., </a:t>
            </a:r>
            <a:r>
              <a:rPr lang="en-US" sz="3387" b="1" dirty="0" err="1">
                <a:solidFill>
                  <a:srgbClr val="E9E3D0"/>
                </a:solidFill>
                <a:latin typeface="Vintage Rotter Italics"/>
              </a:rPr>
              <a:t>M.Si</a:t>
            </a:r>
            <a:r>
              <a:rPr lang="en-US" sz="3387" b="1" dirty="0">
                <a:solidFill>
                  <a:srgbClr val="E9E3D0"/>
                </a:solidFill>
                <a:latin typeface="Vintage Rotter Italics"/>
              </a:rPr>
              <a:t>., M.Sc.</a:t>
            </a:r>
          </a:p>
        </p:txBody>
      </p:sp>
      <p:sp>
        <p:nvSpPr>
          <p:cNvPr id="16" name="AutoShape 16"/>
          <p:cNvSpPr/>
          <p:nvPr/>
        </p:nvSpPr>
        <p:spPr>
          <a:xfrm>
            <a:off x="3856268" y="6261177"/>
            <a:ext cx="9958275" cy="0"/>
          </a:xfrm>
          <a:prstGeom prst="line">
            <a:avLst/>
          </a:prstGeom>
          <a:ln w="114300" cap="flat">
            <a:solidFill>
              <a:srgbClr val="5F1A1F"/>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F1A1F"/>
        </a:solidFill>
        <a:effectLst/>
      </p:bgPr>
    </p:bg>
    <p:spTree>
      <p:nvGrpSpPr>
        <p:cNvPr id="1" name=""/>
        <p:cNvGrpSpPr/>
        <p:nvPr/>
      </p:nvGrpSpPr>
      <p:grpSpPr>
        <a:xfrm>
          <a:off x="0" y="0"/>
          <a:ext cx="0" cy="0"/>
          <a:chOff x="0" y="0"/>
          <a:chExt cx="0" cy="0"/>
        </a:xfrm>
      </p:grpSpPr>
      <p:grpSp>
        <p:nvGrpSpPr>
          <p:cNvPr id="2" name="Group 2"/>
          <p:cNvGrpSpPr/>
          <p:nvPr/>
        </p:nvGrpSpPr>
        <p:grpSpPr>
          <a:xfrm>
            <a:off x="595722" y="432342"/>
            <a:ext cx="17096555" cy="9422315"/>
            <a:chOff x="0" y="0"/>
            <a:chExt cx="6295575" cy="3469640"/>
          </a:xfrm>
        </p:grpSpPr>
        <p:sp>
          <p:nvSpPr>
            <p:cNvPr id="3" name="Freeform 3"/>
            <p:cNvSpPr/>
            <p:nvPr/>
          </p:nvSpPr>
          <p:spPr>
            <a:xfrm>
              <a:off x="0" y="-2540"/>
              <a:ext cx="6295575" cy="3472180"/>
            </a:xfrm>
            <a:custGeom>
              <a:avLst/>
              <a:gdLst/>
              <a:ahLst/>
              <a:cxnLst/>
              <a:rect l="l" t="t" r="r" b="b"/>
              <a:pathLst>
                <a:path w="6295575" h="3472180">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30" y="17780"/>
                    <a:pt x="4810793" y="20320"/>
                    <a:pt x="4691220" y="16510"/>
                  </a:cubicBezTo>
                  <a:cubicBezTo>
                    <a:pt x="4634755" y="17780"/>
                    <a:pt x="4591576" y="17780"/>
                    <a:pt x="4555040" y="16510"/>
                  </a:cubicBezTo>
                  <a:lnTo>
                    <a:pt x="4555040" y="15240"/>
                  </a:lnTo>
                  <a:lnTo>
                    <a:pt x="4442111" y="12700"/>
                  </a:lnTo>
                  <a:lnTo>
                    <a:pt x="4442111" y="16510"/>
                  </a:lnTo>
                  <a:cubicBezTo>
                    <a:pt x="4405574" y="16510"/>
                    <a:pt x="4365717" y="17780"/>
                    <a:pt x="4322538" y="17780"/>
                  </a:cubicBezTo>
                  <a:lnTo>
                    <a:pt x="4295966" y="12700"/>
                  </a:lnTo>
                  <a:lnTo>
                    <a:pt x="4279359" y="12700"/>
                  </a:lnTo>
                  <a:cubicBezTo>
                    <a:pt x="4236180" y="11430"/>
                    <a:pt x="4216252" y="11430"/>
                    <a:pt x="4209609" y="19050"/>
                  </a:cubicBezTo>
                  <a:lnTo>
                    <a:pt x="4209609" y="21590"/>
                  </a:lnTo>
                  <a:cubicBezTo>
                    <a:pt x="4193001" y="22860"/>
                    <a:pt x="4176394" y="22860"/>
                    <a:pt x="4163108" y="24130"/>
                  </a:cubicBezTo>
                  <a:cubicBezTo>
                    <a:pt x="4129893" y="19050"/>
                    <a:pt x="4086715" y="20320"/>
                    <a:pt x="4036893" y="20320"/>
                  </a:cubicBezTo>
                  <a:cubicBezTo>
                    <a:pt x="3987071" y="21590"/>
                    <a:pt x="3933927" y="21590"/>
                    <a:pt x="3897391" y="16510"/>
                  </a:cubicBezTo>
                  <a:lnTo>
                    <a:pt x="3894070" y="15240"/>
                  </a:lnTo>
                  <a:lnTo>
                    <a:pt x="3887427" y="15240"/>
                  </a:lnTo>
                  <a:cubicBezTo>
                    <a:pt x="3870820" y="16510"/>
                    <a:pt x="3804390" y="17780"/>
                    <a:pt x="3741282"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3" y="21590"/>
                  </a:lnTo>
                  <a:cubicBezTo>
                    <a:pt x="3150063" y="21590"/>
                    <a:pt x="3080312" y="20320"/>
                    <a:pt x="3010561" y="20320"/>
                  </a:cubicBezTo>
                  <a:lnTo>
                    <a:pt x="3010561"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2"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3" y="3464560"/>
                  </a:cubicBezTo>
                  <a:lnTo>
                    <a:pt x="2402734" y="3465830"/>
                  </a:lnTo>
                  <a:lnTo>
                    <a:pt x="2409377" y="3465830"/>
                  </a:lnTo>
                  <a:cubicBezTo>
                    <a:pt x="2425984" y="3464560"/>
                    <a:pt x="2492414" y="3463290"/>
                    <a:pt x="2555521" y="3462020"/>
                  </a:cubicBezTo>
                  <a:cubicBezTo>
                    <a:pt x="2615308"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0" y="3459480"/>
                  </a:lnTo>
                  <a:cubicBezTo>
                    <a:pt x="3146741" y="3459480"/>
                    <a:pt x="3216492" y="3460750"/>
                    <a:pt x="3286242" y="3460750"/>
                  </a:cubicBezTo>
                  <a:lnTo>
                    <a:pt x="3286242" y="3463290"/>
                  </a:lnTo>
                  <a:lnTo>
                    <a:pt x="3342707" y="3460750"/>
                  </a:lnTo>
                  <a:lnTo>
                    <a:pt x="3369279" y="3460750"/>
                  </a:lnTo>
                  <a:cubicBezTo>
                    <a:pt x="3532031" y="3462020"/>
                    <a:pt x="3701425" y="3463290"/>
                    <a:pt x="3874141" y="3463290"/>
                  </a:cubicBezTo>
                  <a:lnTo>
                    <a:pt x="3880784" y="3463290"/>
                  </a:lnTo>
                  <a:lnTo>
                    <a:pt x="3890748" y="3458210"/>
                  </a:lnTo>
                  <a:lnTo>
                    <a:pt x="3890748"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1"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1" y="3394710"/>
                  </a:lnTo>
                  <a:cubicBezTo>
                    <a:pt x="5126332" y="3394710"/>
                    <a:pt x="5113046" y="3393440"/>
                    <a:pt x="5096439" y="3393440"/>
                  </a:cubicBezTo>
                  <a:cubicBezTo>
                    <a:pt x="5086474" y="3393440"/>
                    <a:pt x="5076510" y="3392170"/>
                    <a:pt x="5066546" y="3392170"/>
                  </a:cubicBezTo>
                  <a:lnTo>
                    <a:pt x="5059903" y="3392170"/>
                  </a:lnTo>
                  <a:cubicBezTo>
                    <a:pt x="5049938" y="3393440"/>
                    <a:pt x="5036653" y="3394710"/>
                    <a:pt x="5030010" y="3397250"/>
                  </a:cubicBezTo>
                  <a:lnTo>
                    <a:pt x="5030010" y="3395980"/>
                  </a:lnTo>
                  <a:cubicBezTo>
                    <a:pt x="4953616" y="3392170"/>
                    <a:pt x="4900473" y="3393440"/>
                    <a:pt x="4857294" y="3397250"/>
                  </a:cubicBezTo>
                  <a:lnTo>
                    <a:pt x="4850651" y="3397250"/>
                  </a:lnTo>
                  <a:cubicBezTo>
                    <a:pt x="4691221" y="3397250"/>
                    <a:pt x="4511862" y="3397250"/>
                    <a:pt x="4472004" y="3389630"/>
                  </a:cubicBezTo>
                  <a:lnTo>
                    <a:pt x="4465362"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5" y="3389630"/>
                    <a:pt x="3535352" y="3390900"/>
                  </a:cubicBezTo>
                  <a:lnTo>
                    <a:pt x="3445673" y="3390900"/>
                  </a:lnTo>
                  <a:cubicBezTo>
                    <a:pt x="3209849"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4"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2" y="3392170"/>
                  </a:cubicBezTo>
                  <a:lnTo>
                    <a:pt x="1774979" y="3392170"/>
                  </a:lnTo>
                  <a:cubicBezTo>
                    <a:pt x="1765014" y="3393440"/>
                    <a:pt x="1758371" y="3394710"/>
                    <a:pt x="1755050" y="3395980"/>
                  </a:cubicBezTo>
                  <a:cubicBezTo>
                    <a:pt x="1668692" y="3397250"/>
                    <a:pt x="1638799" y="3398520"/>
                    <a:pt x="1615549" y="3399790"/>
                  </a:cubicBezTo>
                  <a:lnTo>
                    <a:pt x="1532512" y="3397250"/>
                  </a:lnTo>
                  <a:cubicBezTo>
                    <a:pt x="1502619" y="3395980"/>
                    <a:pt x="1486012" y="3395980"/>
                    <a:pt x="1476047" y="3394710"/>
                  </a:cubicBezTo>
                  <a:lnTo>
                    <a:pt x="1476047" y="3385820"/>
                  </a:lnTo>
                  <a:lnTo>
                    <a:pt x="1080794" y="3383280"/>
                  </a:lnTo>
                  <a:lnTo>
                    <a:pt x="1090758" y="3388360"/>
                  </a:lnTo>
                  <a:cubicBezTo>
                    <a:pt x="1064186" y="3389630"/>
                    <a:pt x="1011043" y="3392170"/>
                    <a:pt x="974507" y="3392170"/>
                  </a:cubicBezTo>
                  <a:cubicBezTo>
                    <a:pt x="957899"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9"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2" y="85090"/>
                    <a:pt x="3545317" y="81280"/>
                  </a:cubicBezTo>
                  <a:lnTo>
                    <a:pt x="3558602" y="81280"/>
                  </a:lnTo>
                  <a:cubicBezTo>
                    <a:pt x="3581853" y="81280"/>
                    <a:pt x="3601781" y="80010"/>
                    <a:pt x="3625031" y="80010"/>
                  </a:cubicBezTo>
                  <a:lnTo>
                    <a:pt x="3737961" y="77470"/>
                  </a:lnTo>
                  <a:lnTo>
                    <a:pt x="3714711" y="74930"/>
                  </a:lnTo>
                  <a:lnTo>
                    <a:pt x="3764533" y="74930"/>
                  </a:lnTo>
                  <a:cubicBezTo>
                    <a:pt x="3781140" y="78740"/>
                    <a:pt x="3811033" y="81280"/>
                    <a:pt x="3830962" y="83820"/>
                  </a:cubicBezTo>
                  <a:lnTo>
                    <a:pt x="3834283"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8" y="74930"/>
                    <a:pt x="4276038" y="76200"/>
                    <a:pt x="4272716" y="77470"/>
                  </a:cubicBezTo>
                  <a:cubicBezTo>
                    <a:pt x="4269395" y="83820"/>
                    <a:pt x="4289323" y="87630"/>
                    <a:pt x="4299288" y="88900"/>
                  </a:cubicBezTo>
                  <a:lnTo>
                    <a:pt x="4305931" y="88900"/>
                  </a:lnTo>
                  <a:cubicBezTo>
                    <a:pt x="4395610" y="90170"/>
                    <a:pt x="4412218" y="88900"/>
                    <a:pt x="4425504"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1208327" y="2552699"/>
            <a:ext cx="6227744" cy="6244737"/>
          </a:xfrm>
          <a:prstGeom prst="rect">
            <a:avLst/>
          </a:prstGeom>
        </p:spPr>
      </p:pic>
      <p:sp>
        <p:nvSpPr>
          <p:cNvPr id="17" name="Rectangle 16"/>
          <p:cNvSpPr/>
          <p:nvPr/>
        </p:nvSpPr>
        <p:spPr>
          <a:xfrm>
            <a:off x="1489364" y="3996035"/>
            <a:ext cx="9788236" cy="1815882"/>
          </a:xfrm>
          <a:prstGeom prst="rect">
            <a:avLst/>
          </a:prstGeom>
        </p:spPr>
        <p:txBody>
          <a:bodyPr wrap="square">
            <a:spAutoFit/>
          </a:bodyPr>
          <a:lstStyle/>
          <a:p>
            <a:pPr marL="457200" indent="-457200">
              <a:buFont typeface="Wingdings" panose="05000000000000000000" pitchFamily="2" charset="2"/>
              <a:buChar char="q"/>
            </a:pPr>
            <a:r>
              <a:rPr lang="id-ID" sz="2800" b="1" dirty="0" smtClean="0">
                <a:solidFill>
                  <a:schemeClr val="bg1"/>
                </a:solidFill>
              </a:rPr>
              <a:t>n = 48 yang dinotasikan dengan x = (x1 x2, …,x48). </a:t>
            </a:r>
          </a:p>
          <a:p>
            <a:pPr marL="457200" indent="-457200">
              <a:buFont typeface="Wingdings" panose="05000000000000000000" pitchFamily="2" charset="2"/>
              <a:buChar char="q"/>
            </a:pPr>
            <a:r>
              <a:rPr lang="id-ID" sz="2800" b="1" dirty="0" smtClean="0">
                <a:solidFill>
                  <a:schemeClr val="bg1"/>
                </a:solidFill>
              </a:rPr>
              <a:t>Berat </a:t>
            </a:r>
            <a:r>
              <a:rPr lang="id-ID" sz="2800" b="1" dirty="0">
                <a:solidFill>
                  <a:schemeClr val="bg1"/>
                </a:solidFill>
              </a:rPr>
              <a:t>barang i dinotasikan dengan wi yaitu w = (w1, w2, … , w48) = ( 130, 130, 70, …, 78). </a:t>
            </a:r>
            <a:endParaRPr lang="id-ID" sz="2800" b="1" dirty="0" smtClean="0">
              <a:solidFill>
                <a:schemeClr val="bg1"/>
              </a:solidFill>
            </a:endParaRPr>
          </a:p>
          <a:p>
            <a:pPr marL="457200" indent="-457200">
              <a:buFont typeface="Wingdings" panose="05000000000000000000" pitchFamily="2" charset="2"/>
              <a:buChar char="q"/>
            </a:pPr>
            <a:r>
              <a:rPr lang="id-ID" sz="2800" b="1" dirty="0" smtClean="0">
                <a:solidFill>
                  <a:schemeClr val="bg1"/>
                </a:solidFill>
              </a:rPr>
              <a:t>Kapasitas </a:t>
            </a:r>
            <a:r>
              <a:rPr lang="id-ID" sz="2800" b="1" dirty="0">
                <a:solidFill>
                  <a:schemeClr val="bg1"/>
                </a:solidFill>
              </a:rPr>
              <a:t>angkut dinotasikan dengan M = 8.000.</a:t>
            </a:r>
            <a:endParaRPr lang="en-US" sz="2800" b="1" dirty="0">
              <a:solidFill>
                <a:schemeClr val="bg1"/>
              </a:solidFill>
            </a:endParaRPr>
          </a:p>
        </p:txBody>
      </p:sp>
      <p:sp>
        <p:nvSpPr>
          <p:cNvPr id="18" name="TextBox 9"/>
          <p:cNvSpPr txBox="1"/>
          <p:nvPr/>
        </p:nvSpPr>
        <p:spPr>
          <a:xfrm>
            <a:off x="1524000" y="1019175"/>
            <a:ext cx="13868400" cy="2359620"/>
          </a:xfrm>
          <a:prstGeom prst="rect">
            <a:avLst/>
          </a:prstGeom>
        </p:spPr>
        <p:txBody>
          <a:bodyPr wrap="square" lIns="0" tIns="0" rIns="0" bIns="0" rtlCol="0" anchor="t">
            <a:spAutoFit/>
          </a:bodyPr>
          <a:lstStyle/>
          <a:p>
            <a:pPr marL="0" lvl="0" indent="0">
              <a:lnSpc>
                <a:spcPts val="9150"/>
              </a:lnSpc>
              <a:spcBef>
                <a:spcPct val="0"/>
              </a:spcBef>
            </a:pPr>
            <a:r>
              <a:rPr lang="en-US" sz="8000" b="1" u="none" dirty="0" smtClean="0">
                <a:solidFill>
                  <a:srgbClr val="FFFFFF"/>
                </a:solidFill>
                <a:latin typeface="Vintage Rotter Italics"/>
              </a:rPr>
              <a:t>0</a:t>
            </a:r>
            <a:r>
              <a:rPr lang="id-ID" sz="8000" b="1" dirty="0">
                <a:solidFill>
                  <a:srgbClr val="FFFFFF"/>
                </a:solidFill>
                <a:latin typeface="Vintage Rotter Italics"/>
              </a:rPr>
              <a:t>4</a:t>
            </a:r>
            <a:r>
              <a:rPr lang="en-US" sz="8000" b="1" u="none" dirty="0" smtClean="0">
                <a:solidFill>
                  <a:srgbClr val="FFFFFF"/>
                </a:solidFill>
                <a:latin typeface="Vintage Rotter Italics"/>
              </a:rPr>
              <a:t>: </a:t>
            </a:r>
            <a:r>
              <a:rPr lang="id-ID" sz="8000" b="1" u="none" dirty="0" smtClean="0">
                <a:solidFill>
                  <a:srgbClr val="FFFFFF"/>
                </a:solidFill>
                <a:latin typeface="Vintage Rotter Italics"/>
              </a:rPr>
              <a:t>Result </a:t>
            </a:r>
          </a:p>
          <a:p>
            <a:pPr marL="0" lvl="0" indent="0">
              <a:lnSpc>
                <a:spcPts val="9150"/>
              </a:lnSpc>
              <a:spcBef>
                <a:spcPct val="0"/>
              </a:spcBef>
            </a:pPr>
            <a:r>
              <a:rPr lang="id-ID" sz="8000" b="1" u="none" dirty="0" smtClean="0">
                <a:solidFill>
                  <a:srgbClr val="FFFFFF"/>
                </a:solidFill>
                <a:latin typeface="Vintage Rotter Italics"/>
              </a:rPr>
              <a:t>and Discussion</a:t>
            </a:r>
            <a:endParaRPr lang="en-US" sz="8000" b="1" u="none" dirty="0">
              <a:solidFill>
                <a:srgbClr val="FFFFFF"/>
              </a:solidFill>
              <a:latin typeface="Vintage Rotter Italics"/>
            </a:endParaRPr>
          </a:p>
        </p:txBody>
      </p:sp>
      <p:sp>
        <p:nvSpPr>
          <p:cNvPr id="19" name="Rectangle 2"/>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image2.png"/>
          <p:cNvPicPr>
            <a:picLocks noChangeAspect="1" noChangeArrowheads="1"/>
          </p:cNvPicPr>
          <p:nvPr/>
        </p:nvPicPr>
        <p:blipFill>
          <a:blip r:embed="rId4">
            <a:extLst>
              <a:ext uri="{28A0092B-C50C-407E-A947-70E740481C1C}">
                <a14:useLocalDpi xmlns:a14="http://schemas.microsoft.com/office/drawing/2010/main" val="0"/>
              </a:ext>
            </a:extLst>
          </a:blip>
          <a:srcRect l="4420" r="67950" b="76863"/>
          <a:stretch>
            <a:fillRect/>
          </a:stretch>
        </p:blipFill>
        <p:spPr bwMode="auto">
          <a:xfrm>
            <a:off x="1598920" y="6278585"/>
            <a:ext cx="5230065" cy="187492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1923222" y="8339435"/>
            <a:ext cx="4460260" cy="461665"/>
          </a:xfrm>
          <a:prstGeom prst="rect">
            <a:avLst/>
          </a:prstGeom>
        </p:spPr>
        <p:txBody>
          <a:bodyPr wrap="none">
            <a:spAutoFit/>
          </a:bodyPr>
          <a:lstStyle/>
          <a:p>
            <a:r>
              <a:rPr lang="id-ID" sz="2400" b="1" dirty="0">
                <a:solidFill>
                  <a:schemeClr val="bg1"/>
                </a:solidFill>
              </a:rPr>
              <a:t>Gambar 7. Pengubahan Tipe Data</a:t>
            </a:r>
            <a:endParaRPr lang="en-US" sz="2400" b="1" dirty="0">
              <a:solidFill>
                <a:schemeClr val="bg1"/>
              </a:solidFill>
            </a:endParaRPr>
          </a:p>
        </p:txBody>
      </p:sp>
      <p:pic>
        <p:nvPicPr>
          <p:cNvPr id="24"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2207480" y="239847"/>
            <a:ext cx="5851746" cy="1532094"/>
          </a:xfrm>
          <a:prstGeom prst="rect">
            <a:avLst/>
          </a:prstGeom>
        </p:spPr>
      </p:pic>
      <p:pic>
        <p:nvPicPr>
          <p:cNvPr id="25" name="Picture 13"/>
          <p:cNvPicPr>
            <a:picLocks noChangeAspect="1"/>
          </p:cNvPicPr>
          <p:nvPr/>
        </p:nvPicPr>
        <p:blipFill>
          <a:blip r:embed="rId11"/>
          <a:srcRect/>
          <a:stretch>
            <a:fillRect/>
          </a:stretch>
        </p:blipFill>
        <p:spPr>
          <a:xfrm>
            <a:off x="12842046" y="182697"/>
            <a:ext cx="4732076" cy="1672956"/>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49"/>
                                        </p:tgtEl>
                                        <p:attrNameLst>
                                          <p:attrName>style.visibility</p:attrName>
                                        </p:attrNameLst>
                                      </p:cBhvr>
                                      <p:to>
                                        <p:strVal val="visible"/>
                                      </p:to>
                                    </p:set>
                                    <p:animEffect transition="in" filter="fade">
                                      <p:cBhvr>
                                        <p:cTn id="19" dur="1000"/>
                                        <p:tgtEl>
                                          <p:spTgt spid="2049"/>
                                        </p:tgtEl>
                                      </p:cBhvr>
                                    </p:animEffect>
                                    <p:anim calcmode="lin" valueType="num">
                                      <p:cBhvr>
                                        <p:cTn id="20" dur="1000" fill="hold"/>
                                        <p:tgtEl>
                                          <p:spTgt spid="2049"/>
                                        </p:tgtEl>
                                        <p:attrNameLst>
                                          <p:attrName>ppt_x</p:attrName>
                                        </p:attrNameLst>
                                      </p:cBhvr>
                                      <p:tavLst>
                                        <p:tav tm="0">
                                          <p:val>
                                            <p:strVal val="#ppt_x"/>
                                          </p:val>
                                        </p:tav>
                                        <p:tav tm="100000">
                                          <p:val>
                                            <p:strVal val="#ppt_x"/>
                                          </p:val>
                                        </p:tav>
                                      </p:tavLst>
                                    </p:anim>
                                    <p:anim calcmode="lin" valueType="num">
                                      <p:cBhvr>
                                        <p:cTn id="21" dur="1000" fill="hold"/>
                                        <p:tgtEl>
                                          <p:spTgt spid="204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E3D0"/>
        </a:solidFill>
        <a:effectLst/>
      </p:bgPr>
    </p:bg>
    <p:spTree>
      <p:nvGrpSpPr>
        <p:cNvPr id="1" name=""/>
        <p:cNvGrpSpPr/>
        <p:nvPr/>
      </p:nvGrpSpPr>
      <p:grpSpPr>
        <a:xfrm>
          <a:off x="0" y="0"/>
          <a:ext cx="0" cy="0"/>
          <a:chOff x="0" y="0"/>
          <a:chExt cx="0" cy="0"/>
        </a:xfrm>
      </p:grpSpPr>
      <p:sp>
        <p:nvSpPr>
          <p:cNvPr id="2" name="AutoShape 2"/>
          <p:cNvSpPr/>
          <p:nvPr/>
        </p:nvSpPr>
        <p:spPr>
          <a:xfrm>
            <a:off x="770877" y="616184"/>
            <a:ext cx="16720463" cy="9080414"/>
          </a:xfrm>
          <a:prstGeom prst="rect">
            <a:avLst/>
          </a:prstGeom>
          <a:solidFill>
            <a:srgbClr val="AD9472"/>
          </a:solidFill>
        </p:spPr>
      </p:sp>
      <p:grpSp>
        <p:nvGrpSpPr>
          <p:cNvPr id="3" name="Group 3"/>
          <p:cNvGrpSpPr/>
          <p:nvPr/>
        </p:nvGrpSpPr>
        <p:grpSpPr>
          <a:xfrm>
            <a:off x="595722" y="535530"/>
            <a:ext cx="17096555" cy="9422315"/>
            <a:chOff x="0" y="0"/>
            <a:chExt cx="6295575" cy="3469640"/>
          </a:xfrm>
        </p:grpSpPr>
        <p:sp>
          <p:nvSpPr>
            <p:cNvPr id="4" name="Freeform 4"/>
            <p:cNvSpPr/>
            <p:nvPr/>
          </p:nvSpPr>
          <p:spPr>
            <a:xfrm>
              <a:off x="0" y="-2540"/>
              <a:ext cx="6295575" cy="3472180"/>
            </a:xfrm>
            <a:custGeom>
              <a:avLst/>
              <a:gdLst/>
              <a:ahLst/>
              <a:cxnLst/>
              <a:rect l="l" t="t" r="r" b="b"/>
              <a:pathLst>
                <a:path w="6295575" h="3472180">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30" y="17780"/>
                    <a:pt x="4810793" y="20320"/>
                    <a:pt x="4691220" y="16510"/>
                  </a:cubicBezTo>
                  <a:cubicBezTo>
                    <a:pt x="4634755" y="17780"/>
                    <a:pt x="4591576" y="17780"/>
                    <a:pt x="4555040" y="16510"/>
                  </a:cubicBezTo>
                  <a:lnTo>
                    <a:pt x="4555040" y="15240"/>
                  </a:lnTo>
                  <a:lnTo>
                    <a:pt x="4442111" y="12700"/>
                  </a:lnTo>
                  <a:lnTo>
                    <a:pt x="4442111" y="16510"/>
                  </a:lnTo>
                  <a:cubicBezTo>
                    <a:pt x="4405574" y="16510"/>
                    <a:pt x="4365717" y="17780"/>
                    <a:pt x="4322538" y="17780"/>
                  </a:cubicBezTo>
                  <a:lnTo>
                    <a:pt x="4295966" y="12700"/>
                  </a:lnTo>
                  <a:lnTo>
                    <a:pt x="4279359" y="12700"/>
                  </a:lnTo>
                  <a:cubicBezTo>
                    <a:pt x="4236180" y="11430"/>
                    <a:pt x="4216252" y="11430"/>
                    <a:pt x="4209609" y="19050"/>
                  </a:cubicBezTo>
                  <a:lnTo>
                    <a:pt x="4209609" y="21590"/>
                  </a:lnTo>
                  <a:cubicBezTo>
                    <a:pt x="4193001" y="22860"/>
                    <a:pt x="4176394" y="22860"/>
                    <a:pt x="4163108" y="24130"/>
                  </a:cubicBezTo>
                  <a:cubicBezTo>
                    <a:pt x="4129893" y="19050"/>
                    <a:pt x="4086715" y="20320"/>
                    <a:pt x="4036893" y="20320"/>
                  </a:cubicBezTo>
                  <a:cubicBezTo>
                    <a:pt x="3987071" y="21590"/>
                    <a:pt x="3933927" y="21590"/>
                    <a:pt x="3897391" y="16510"/>
                  </a:cubicBezTo>
                  <a:lnTo>
                    <a:pt x="3894070" y="15240"/>
                  </a:lnTo>
                  <a:lnTo>
                    <a:pt x="3887427" y="15240"/>
                  </a:lnTo>
                  <a:cubicBezTo>
                    <a:pt x="3870820" y="16510"/>
                    <a:pt x="3804390" y="17780"/>
                    <a:pt x="3741282"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3" y="21590"/>
                  </a:lnTo>
                  <a:cubicBezTo>
                    <a:pt x="3150063" y="21590"/>
                    <a:pt x="3080312" y="20320"/>
                    <a:pt x="3010561" y="20320"/>
                  </a:cubicBezTo>
                  <a:lnTo>
                    <a:pt x="3010561"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2"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3" y="3464560"/>
                  </a:cubicBezTo>
                  <a:lnTo>
                    <a:pt x="2402734" y="3465830"/>
                  </a:lnTo>
                  <a:lnTo>
                    <a:pt x="2409377" y="3465830"/>
                  </a:lnTo>
                  <a:cubicBezTo>
                    <a:pt x="2425984" y="3464560"/>
                    <a:pt x="2492414" y="3463290"/>
                    <a:pt x="2555521" y="3462020"/>
                  </a:cubicBezTo>
                  <a:cubicBezTo>
                    <a:pt x="2615308"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0" y="3459480"/>
                  </a:lnTo>
                  <a:cubicBezTo>
                    <a:pt x="3146741" y="3459480"/>
                    <a:pt x="3216492" y="3460750"/>
                    <a:pt x="3286242" y="3460750"/>
                  </a:cubicBezTo>
                  <a:lnTo>
                    <a:pt x="3286242" y="3463290"/>
                  </a:lnTo>
                  <a:lnTo>
                    <a:pt x="3342707" y="3460750"/>
                  </a:lnTo>
                  <a:lnTo>
                    <a:pt x="3369279" y="3460750"/>
                  </a:lnTo>
                  <a:cubicBezTo>
                    <a:pt x="3532031" y="3462020"/>
                    <a:pt x="3701425" y="3463290"/>
                    <a:pt x="3874141" y="3463290"/>
                  </a:cubicBezTo>
                  <a:lnTo>
                    <a:pt x="3880784" y="3463290"/>
                  </a:lnTo>
                  <a:lnTo>
                    <a:pt x="3890748" y="3458210"/>
                  </a:lnTo>
                  <a:lnTo>
                    <a:pt x="3890748"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1"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1" y="3394710"/>
                  </a:lnTo>
                  <a:cubicBezTo>
                    <a:pt x="5126332" y="3394710"/>
                    <a:pt x="5113046" y="3393440"/>
                    <a:pt x="5096439" y="3393440"/>
                  </a:cubicBezTo>
                  <a:cubicBezTo>
                    <a:pt x="5086474" y="3393440"/>
                    <a:pt x="5076510" y="3392170"/>
                    <a:pt x="5066546" y="3392170"/>
                  </a:cubicBezTo>
                  <a:lnTo>
                    <a:pt x="5059903" y="3392170"/>
                  </a:lnTo>
                  <a:cubicBezTo>
                    <a:pt x="5049938" y="3393440"/>
                    <a:pt x="5036653" y="3394710"/>
                    <a:pt x="5030010" y="3397250"/>
                  </a:cubicBezTo>
                  <a:lnTo>
                    <a:pt x="5030010" y="3395980"/>
                  </a:lnTo>
                  <a:cubicBezTo>
                    <a:pt x="4953616" y="3392170"/>
                    <a:pt x="4900473" y="3393440"/>
                    <a:pt x="4857294" y="3397250"/>
                  </a:cubicBezTo>
                  <a:lnTo>
                    <a:pt x="4850651" y="3397250"/>
                  </a:lnTo>
                  <a:cubicBezTo>
                    <a:pt x="4691221" y="3397250"/>
                    <a:pt x="4511862" y="3397250"/>
                    <a:pt x="4472004" y="3389630"/>
                  </a:cubicBezTo>
                  <a:lnTo>
                    <a:pt x="4465362"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5" y="3389630"/>
                    <a:pt x="3535352" y="3390900"/>
                  </a:cubicBezTo>
                  <a:lnTo>
                    <a:pt x="3445673" y="3390900"/>
                  </a:lnTo>
                  <a:cubicBezTo>
                    <a:pt x="3209849"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4"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2" y="3392170"/>
                  </a:cubicBezTo>
                  <a:lnTo>
                    <a:pt x="1774979" y="3392170"/>
                  </a:lnTo>
                  <a:cubicBezTo>
                    <a:pt x="1765014" y="3393440"/>
                    <a:pt x="1758371" y="3394710"/>
                    <a:pt x="1755050" y="3395980"/>
                  </a:cubicBezTo>
                  <a:cubicBezTo>
                    <a:pt x="1668692" y="3397250"/>
                    <a:pt x="1638799" y="3398520"/>
                    <a:pt x="1615549" y="3399790"/>
                  </a:cubicBezTo>
                  <a:lnTo>
                    <a:pt x="1532512" y="3397250"/>
                  </a:lnTo>
                  <a:cubicBezTo>
                    <a:pt x="1502619" y="3395980"/>
                    <a:pt x="1486012" y="3395980"/>
                    <a:pt x="1476047" y="3394710"/>
                  </a:cubicBezTo>
                  <a:lnTo>
                    <a:pt x="1476047" y="3385820"/>
                  </a:lnTo>
                  <a:lnTo>
                    <a:pt x="1080794" y="3383280"/>
                  </a:lnTo>
                  <a:lnTo>
                    <a:pt x="1090758" y="3388360"/>
                  </a:lnTo>
                  <a:cubicBezTo>
                    <a:pt x="1064186" y="3389630"/>
                    <a:pt x="1011043" y="3392170"/>
                    <a:pt x="974507" y="3392170"/>
                  </a:cubicBezTo>
                  <a:cubicBezTo>
                    <a:pt x="957899"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9"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2" y="85090"/>
                    <a:pt x="3545317" y="81280"/>
                  </a:cubicBezTo>
                  <a:lnTo>
                    <a:pt x="3558602" y="81280"/>
                  </a:lnTo>
                  <a:cubicBezTo>
                    <a:pt x="3581853" y="81280"/>
                    <a:pt x="3601781" y="80010"/>
                    <a:pt x="3625031" y="80010"/>
                  </a:cubicBezTo>
                  <a:lnTo>
                    <a:pt x="3737961" y="77470"/>
                  </a:lnTo>
                  <a:lnTo>
                    <a:pt x="3714711" y="74930"/>
                  </a:lnTo>
                  <a:lnTo>
                    <a:pt x="3764533" y="74930"/>
                  </a:lnTo>
                  <a:cubicBezTo>
                    <a:pt x="3781140" y="78740"/>
                    <a:pt x="3811033" y="81280"/>
                    <a:pt x="3830962" y="83820"/>
                  </a:cubicBezTo>
                  <a:lnTo>
                    <a:pt x="3834283"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8" y="74930"/>
                    <a:pt x="4276038" y="76200"/>
                    <a:pt x="4272716" y="77470"/>
                  </a:cubicBezTo>
                  <a:cubicBezTo>
                    <a:pt x="4269395" y="83820"/>
                    <a:pt x="4289323" y="87630"/>
                    <a:pt x="4299288" y="88900"/>
                  </a:cubicBezTo>
                  <a:lnTo>
                    <a:pt x="4305931" y="88900"/>
                  </a:lnTo>
                  <a:cubicBezTo>
                    <a:pt x="4395610" y="90170"/>
                    <a:pt x="4412218" y="88900"/>
                    <a:pt x="4425504"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AD9472"/>
            </a:solidFill>
          </p:spPr>
        </p:sp>
      </p:grpSp>
      <p:pic>
        <p:nvPicPr>
          <p:cNvPr id="5" name="Picture 5"/>
          <p:cNvPicPr>
            <a:picLocks noChangeAspect="1"/>
          </p:cNvPicPr>
          <p:nvPr/>
        </p:nvPicPr>
        <p:blipFill>
          <a:blip r:embed="rId2"/>
          <a:srcRect/>
          <a:stretch>
            <a:fillRect/>
          </a:stretch>
        </p:blipFill>
        <p:spPr>
          <a:xfrm>
            <a:off x="10055525" y="1831408"/>
            <a:ext cx="7497815" cy="7800068"/>
          </a:xfrm>
          <a:prstGeom prst="rect">
            <a:avLst/>
          </a:prstGeom>
        </p:spPr>
      </p:pic>
      <p:pic>
        <p:nvPicPr>
          <p:cNvPr id="9"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2207480" y="239847"/>
            <a:ext cx="5851746" cy="1532094"/>
          </a:xfrm>
          <a:prstGeom prst="rect">
            <a:avLst/>
          </a:prstGeom>
        </p:spPr>
      </p:pic>
      <p:pic>
        <p:nvPicPr>
          <p:cNvPr id="10" name="Picture 13"/>
          <p:cNvPicPr>
            <a:picLocks noChangeAspect="1"/>
          </p:cNvPicPr>
          <p:nvPr/>
        </p:nvPicPr>
        <p:blipFill>
          <a:blip r:embed="rId11"/>
          <a:srcRect/>
          <a:stretch>
            <a:fillRect/>
          </a:stretch>
        </p:blipFill>
        <p:spPr>
          <a:xfrm>
            <a:off x="12842046" y="182697"/>
            <a:ext cx="4732076" cy="1672956"/>
          </a:xfrm>
          <a:prstGeom prst="rect">
            <a:avLst/>
          </a:prstGeom>
        </p:spPr>
      </p:pic>
      <p:sp>
        <p:nvSpPr>
          <p:cNvPr id="13" name="Rectangle 12"/>
          <p:cNvSpPr/>
          <p:nvPr/>
        </p:nvSpPr>
        <p:spPr>
          <a:xfrm>
            <a:off x="1644516" y="4726257"/>
            <a:ext cx="4516942" cy="523220"/>
          </a:xfrm>
          <a:prstGeom prst="rect">
            <a:avLst/>
          </a:prstGeom>
        </p:spPr>
        <p:txBody>
          <a:bodyPr wrap="none">
            <a:spAutoFit/>
          </a:bodyPr>
          <a:lstStyle/>
          <a:p>
            <a:pPr marL="457200" indent="-457200">
              <a:buFont typeface="Wingdings" panose="05000000000000000000" pitchFamily="2" charset="2"/>
              <a:buChar char="v"/>
            </a:pPr>
            <a:r>
              <a:rPr lang="id-ID" sz="2800" b="1" dirty="0">
                <a:solidFill>
                  <a:schemeClr val="bg1"/>
                </a:solidFill>
              </a:rPr>
              <a:t>Perhitungan rekursif maju</a:t>
            </a:r>
            <a:endParaRPr lang="en-US" sz="2800" b="1" dirty="0">
              <a:solidFill>
                <a:schemeClr val="bg1"/>
              </a:solidFill>
            </a:endParaRPr>
          </a:p>
        </p:txBody>
      </p:sp>
      <p:sp>
        <p:nvSpPr>
          <p:cNvPr id="14" name="Rectangle 13"/>
          <p:cNvSpPr/>
          <p:nvPr/>
        </p:nvSpPr>
        <p:spPr>
          <a:xfrm>
            <a:off x="1629830" y="5223183"/>
            <a:ext cx="6236259" cy="954107"/>
          </a:xfrm>
          <a:prstGeom prst="rect">
            <a:avLst/>
          </a:prstGeom>
        </p:spPr>
        <p:txBody>
          <a:bodyPr wrap="none">
            <a:spAutoFit/>
          </a:bodyPr>
          <a:lstStyle/>
          <a:p>
            <a:r>
              <a:rPr lang="id-ID" sz="2800" b="1" dirty="0" smtClean="0">
                <a:solidFill>
                  <a:schemeClr val="bg1"/>
                </a:solidFill>
              </a:rPr>
              <a:t>Tahap 1 : </a:t>
            </a:r>
          </a:p>
          <a:p>
            <a:r>
              <a:rPr lang="id-ID" sz="2800" b="1" dirty="0" smtClean="0">
                <a:solidFill>
                  <a:schemeClr val="bg1"/>
                </a:solidFill>
              </a:rPr>
              <a:t>𝑓</a:t>
            </a:r>
            <a:r>
              <a:rPr lang="id-ID" sz="2800" b="1" dirty="0">
                <a:solidFill>
                  <a:schemeClr val="bg1"/>
                </a:solidFill>
              </a:rPr>
              <a:t>1 (𝑦) = maks{𝑓0 (𝑦), 𝑓0 (𝑦 − 130) + 357 }</a:t>
            </a:r>
            <a:endParaRPr lang="en-US" sz="2800" b="1" dirty="0">
              <a:solidFill>
                <a:schemeClr val="bg1"/>
              </a:solidFill>
            </a:endParaRPr>
          </a:p>
        </p:txBody>
      </p:sp>
      <p:sp>
        <p:nvSpPr>
          <p:cNvPr id="15" name="Rectangle 14"/>
          <p:cNvSpPr/>
          <p:nvPr/>
        </p:nvSpPr>
        <p:spPr>
          <a:xfrm>
            <a:off x="1629830" y="6492270"/>
            <a:ext cx="5034712" cy="523220"/>
          </a:xfrm>
          <a:prstGeom prst="rect">
            <a:avLst/>
          </a:prstGeom>
        </p:spPr>
        <p:txBody>
          <a:bodyPr wrap="none">
            <a:spAutoFit/>
          </a:bodyPr>
          <a:lstStyle/>
          <a:p>
            <a:pPr marL="457200" indent="-457200">
              <a:buFont typeface="Wingdings" panose="05000000000000000000" pitchFamily="2" charset="2"/>
              <a:buChar char="v"/>
            </a:pPr>
            <a:r>
              <a:rPr lang="id-ID" sz="2800" b="1" dirty="0">
                <a:solidFill>
                  <a:schemeClr val="bg1"/>
                </a:solidFill>
              </a:rPr>
              <a:t>Perhitungan rekursif mundur </a:t>
            </a:r>
            <a:endParaRPr lang="en-US" sz="2800" b="1" dirty="0">
              <a:solidFill>
                <a:schemeClr val="bg1"/>
              </a:solidFill>
            </a:endParaRPr>
          </a:p>
        </p:txBody>
      </p:sp>
      <p:sp>
        <p:nvSpPr>
          <p:cNvPr id="16" name="Rectangle 15"/>
          <p:cNvSpPr/>
          <p:nvPr/>
        </p:nvSpPr>
        <p:spPr>
          <a:xfrm>
            <a:off x="1644516" y="7035105"/>
            <a:ext cx="6356484" cy="1384995"/>
          </a:xfrm>
          <a:prstGeom prst="rect">
            <a:avLst/>
          </a:prstGeom>
        </p:spPr>
        <p:txBody>
          <a:bodyPr wrap="none">
            <a:spAutoFit/>
          </a:bodyPr>
          <a:lstStyle/>
          <a:p>
            <a:r>
              <a:rPr lang="id-ID" sz="2800" b="1" dirty="0" smtClean="0">
                <a:solidFill>
                  <a:schemeClr val="bg1"/>
                </a:solidFill>
              </a:rPr>
              <a:t>Tahap 1</a:t>
            </a:r>
          </a:p>
          <a:p>
            <a:r>
              <a:rPr lang="id-ID" sz="2800" b="1" dirty="0" smtClean="0">
                <a:solidFill>
                  <a:schemeClr val="bg1"/>
                </a:solidFill>
              </a:rPr>
              <a:t>Untuk </a:t>
            </a:r>
            <a:r>
              <a:rPr lang="id-ID" sz="2800" b="1" dirty="0">
                <a:solidFill>
                  <a:schemeClr val="bg1"/>
                </a:solidFill>
              </a:rPr>
              <a:t>i = 48, maka </a:t>
            </a:r>
            <a:endParaRPr lang="id-ID" sz="2800" b="1" dirty="0" smtClean="0">
              <a:solidFill>
                <a:schemeClr val="bg1"/>
              </a:solidFill>
            </a:endParaRPr>
          </a:p>
          <a:p>
            <a:r>
              <a:rPr lang="id-ID" sz="2800" b="1" dirty="0" smtClean="0">
                <a:solidFill>
                  <a:schemeClr val="bg1"/>
                </a:solidFill>
              </a:rPr>
              <a:t>𝑓</a:t>
            </a:r>
            <a:r>
              <a:rPr lang="id-ID" sz="2800" b="1" dirty="0">
                <a:solidFill>
                  <a:schemeClr val="bg1"/>
                </a:solidFill>
              </a:rPr>
              <a:t>48(𝑦) = maks {𝑓48(𝑦), 𝑓48(𝑦 − 78) + 233}</a:t>
            </a:r>
            <a:endParaRPr lang="en-US" sz="2800" b="1" dirty="0">
              <a:solidFill>
                <a:schemeClr val="bg1"/>
              </a:solidFill>
            </a:endParaRPr>
          </a:p>
        </p:txBody>
      </p:sp>
      <p:sp>
        <p:nvSpPr>
          <p:cNvPr id="17" name="TextBox 9"/>
          <p:cNvSpPr txBox="1"/>
          <p:nvPr/>
        </p:nvSpPr>
        <p:spPr>
          <a:xfrm>
            <a:off x="1308292" y="1005894"/>
            <a:ext cx="9283508" cy="3077766"/>
          </a:xfrm>
          <a:prstGeom prst="rect">
            <a:avLst/>
          </a:prstGeom>
        </p:spPr>
        <p:txBody>
          <a:bodyPr wrap="square" lIns="0" tIns="0" rIns="0" bIns="0" rtlCol="0" anchor="t">
            <a:spAutoFit/>
          </a:bodyPr>
          <a:lstStyle/>
          <a:p>
            <a:r>
              <a:rPr lang="id-ID" sz="10000" b="1" spc="240" dirty="0" smtClean="0">
                <a:solidFill>
                  <a:schemeClr val="bg1"/>
                </a:solidFill>
                <a:latin typeface="Vintage Rotter Italics"/>
              </a:rPr>
              <a:t>Solution Quest</a:t>
            </a:r>
            <a:endParaRPr lang="en-US" sz="10000" b="1" spc="240" dirty="0">
              <a:solidFill>
                <a:schemeClr val="bg1"/>
              </a:solidFill>
              <a:latin typeface="Vintage Rotter Italics"/>
            </a:endParaRPr>
          </a:p>
        </p:txBody>
      </p:sp>
      <p:pic>
        <p:nvPicPr>
          <p:cNvPr id="18" name="image4.png"/>
          <p:cNvPicPr/>
          <p:nvPr/>
        </p:nvPicPr>
        <p:blipFill>
          <a:blip r:embed="rId12"/>
          <a:srcRect l="6090" t="29439" r="13781" b="31417"/>
          <a:stretch>
            <a:fillRect/>
          </a:stretch>
        </p:blipFill>
        <p:spPr>
          <a:xfrm>
            <a:off x="9296400" y="3926940"/>
            <a:ext cx="6310731" cy="3578759"/>
          </a:xfrm>
          <a:prstGeom prst="rect">
            <a:avLst/>
          </a:prstGeom>
          <a:ln/>
        </p:spPr>
      </p:pic>
      <p:sp>
        <p:nvSpPr>
          <p:cNvPr id="19" name="Rectangle 18"/>
          <p:cNvSpPr/>
          <p:nvPr/>
        </p:nvSpPr>
        <p:spPr>
          <a:xfrm>
            <a:off x="8464459" y="7962900"/>
            <a:ext cx="8223341" cy="461665"/>
          </a:xfrm>
          <a:prstGeom prst="rect">
            <a:avLst/>
          </a:prstGeom>
        </p:spPr>
        <p:txBody>
          <a:bodyPr wrap="none">
            <a:spAutoFit/>
          </a:bodyPr>
          <a:lstStyle/>
          <a:p>
            <a:r>
              <a:rPr lang="id-ID" sz="2400" b="1" dirty="0">
                <a:solidFill>
                  <a:schemeClr val="bg1"/>
                </a:solidFill>
              </a:rPr>
              <a:t>Gambar 9. Solusi terbaik dari Algoritma </a:t>
            </a:r>
            <a:r>
              <a:rPr lang="id-ID" sz="2400" b="1" i="1" dirty="0">
                <a:solidFill>
                  <a:schemeClr val="bg1"/>
                </a:solidFill>
              </a:rPr>
              <a:t>Dynamic Programming</a:t>
            </a:r>
            <a:endParaRPr lang="en-US" sz="2400" b="1" dirty="0">
              <a:solidFill>
                <a:schemeClr val="bg1"/>
              </a:solidFill>
            </a:endParaRPr>
          </a:p>
        </p:txBody>
      </p:sp>
    </p:spTree>
    <p:extLst>
      <p:ext uri="{BB962C8B-B14F-4D97-AF65-F5344CB8AC3E}">
        <p14:creationId xmlns:p14="http://schemas.microsoft.com/office/powerpoint/2010/main" val="217778158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1000" fill="hold"/>
                                        <p:tgtEl>
                                          <p:spTgt spid="1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inVertical)">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arn(inVertical)">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FD4B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3052516" cy="1717040"/>
          </a:xfrm>
        </p:grpSpPr>
        <p:sp>
          <p:nvSpPr>
            <p:cNvPr id="3" name="Freeform 3"/>
            <p:cNvSpPr/>
            <p:nvPr/>
          </p:nvSpPr>
          <p:spPr>
            <a:xfrm>
              <a:off x="0" y="-2540"/>
              <a:ext cx="3052516" cy="1719580"/>
            </a:xfrm>
            <a:custGeom>
              <a:avLst/>
              <a:gdLst/>
              <a:ahLst/>
              <a:cxnLst/>
              <a:rect l="l" t="t" r="r" b="b"/>
              <a:pathLst>
                <a:path w="3052516" h="1719580">
                  <a:moveTo>
                    <a:pt x="3049976" y="859168"/>
                  </a:moveTo>
                  <a:lnTo>
                    <a:pt x="3052516" y="859168"/>
                  </a:lnTo>
                  <a:lnTo>
                    <a:pt x="3046166" y="859168"/>
                  </a:lnTo>
                  <a:lnTo>
                    <a:pt x="3046166" y="859168"/>
                  </a:lnTo>
                  <a:cubicBezTo>
                    <a:pt x="3046166" y="859168"/>
                    <a:pt x="3044896" y="859168"/>
                    <a:pt x="3043626" y="859168"/>
                  </a:cubicBezTo>
                  <a:lnTo>
                    <a:pt x="3043626" y="859168"/>
                  </a:lnTo>
                  <a:lnTo>
                    <a:pt x="3042356" y="859168"/>
                  </a:lnTo>
                  <a:cubicBezTo>
                    <a:pt x="3041086" y="859168"/>
                    <a:pt x="3037276" y="859168"/>
                    <a:pt x="3036006" y="859168"/>
                  </a:cubicBezTo>
                  <a:cubicBezTo>
                    <a:pt x="3036006" y="859168"/>
                    <a:pt x="3037276" y="859168"/>
                    <a:pt x="3038546" y="859168"/>
                  </a:cubicBezTo>
                  <a:cubicBezTo>
                    <a:pt x="3038546" y="859168"/>
                    <a:pt x="3039816" y="859168"/>
                    <a:pt x="3039816" y="859168"/>
                  </a:cubicBezTo>
                  <a:lnTo>
                    <a:pt x="3043626" y="859168"/>
                  </a:lnTo>
                  <a:lnTo>
                    <a:pt x="3043626" y="847090"/>
                  </a:lnTo>
                  <a:lnTo>
                    <a:pt x="3047436" y="847090"/>
                  </a:lnTo>
                  <a:lnTo>
                    <a:pt x="3047436" y="816610"/>
                  </a:lnTo>
                  <a:cubicBezTo>
                    <a:pt x="3049976" y="781050"/>
                    <a:pt x="3052516" y="726440"/>
                    <a:pt x="3049976" y="692150"/>
                  </a:cubicBezTo>
                  <a:cubicBezTo>
                    <a:pt x="3051246" y="674370"/>
                    <a:pt x="3048706" y="652780"/>
                    <a:pt x="3047436" y="641350"/>
                  </a:cubicBezTo>
                  <a:lnTo>
                    <a:pt x="3048706" y="641350"/>
                  </a:lnTo>
                  <a:lnTo>
                    <a:pt x="3044896" y="542290"/>
                  </a:lnTo>
                  <a:lnTo>
                    <a:pt x="3046166" y="541020"/>
                  </a:lnTo>
                  <a:lnTo>
                    <a:pt x="3046166" y="537210"/>
                  </a:lnTo>
                  <a:cubicBezTo>
                    <a:pt x="3046166" y="502920"/>
                    <a:pt x="3044896" y="468630"/>
                    <a:pt x="3044896" y="431800"/>
                  </a:cubicBezTo>
                  <a:cubicBezTo>
                    <a:pt x="3042356" y="361950"/>
                    <a:pt x="3041086" y="290830"/>
                    <a:pt x="3047436" y="213360"/>
                  </a:cubicBezTo>
                  <a:lnTo>
                    <a:pt x="3047436" y="207010"/>
                  </a:lnTo>
                  <a:cubicBezTo>
                    <a:pt x="3046166" y="191770"/>
                    <a:pt x="3046166" y="176530"/>
                    <a:pt x="3046166" y="158750"/>
                  </a:cubicBezTo>
                  <a:lnTo>
                    <a:pt x="3046166" y="80010"/>
                  </a:lnTo>
                  <a:lnTo>
                    <a:pt x="3051246" y="59690"/>
                  </a:lnTo>
                  <a:lnTo>
                    <a:pt x="3051246" y="8890"/>
                  </a:lnTo>
                  <a:lnTo>
                    <a:pt x="3044896" y="8890"/>
                  </a:lnTo>
                  <a:cubicBezTo>
                    <a:pt x="3006796" y="8890"/>
                    <a:pt x="2950916" y="7620"/>
                    <a:pt x="2935676" y="7620"/>
                  </a:cubicBezTo>
                  <a:cubicBezTo>
                    <a:pt x="2907736" y="7620"/>
                    <a:pt x="2892496" y="7620"/>
                    <a:pt x="2884876" y="8890"/>
                  </a:cubicBezTo>
                  <a:cubicBezTo>
                    <a:pt x="2851856" y="0"/>
                    <a:pt x="2773116" y="1270"/>
                    <a:pt x="2696916" y="3810"/>
                  </a:cubicBezTo>
                  <a:cubicBezTo>
                    <a:pt x="2658816" y="5080"/>
                    <a:pt x="2621986" y="5080"/>
                    <a:pt x="2596586" y="3810"/>
                  </a:cubicBezTo>
                  <a:lnTo>
                    <a:pt x="2592776" y="3810"/>
                  </a:lnTo>
                  <a:lnTo>
                    <a:pt x="2590236" y="10160"/>
                  </a:lnTo>
                  <a:cubicBezTo>
                    <a:pt x="2539436" y="10160"/>
                    <a:pt x="2489906" y="11430"/>
                    <a:pt x="2425136" y="13970"/>
                  </a:cubicBezTo>
                  <a:lnTo>
                    <a:pt x="2413706" y="13970"/>
                  </a:lnTo>
                  <a:lnTo>
                    <a:pt x="2414976" y="16510"/>
                  </a:lnTo>
                  <a:lnTo>
                    <a:pt x="2381956" y="16510"/>
                  </a:lnTo>
                  <a:lnTo>
                    <a:pt x="2381956" y="21590"/>
                  </a:lnTo>
                  <a:cubicBezTo>
                    <a:pt x="2359096" y="21590"/>
                    <a:pt x="2334966" y="20320"/>
                    <a:pt x="2308296" y="19050"/>
                  </a:cubicBezTo>
                  <a:cubicBezTo>
                    <a:pt x="2285435" y="17780"/>
                    <a:pt x="2262576" y="17780"/>
                    <a:pt x="2239716" y="16510"/>
                  </a:cubicBezTo>
                  <a:lnTo>
                    <a:pt x="2239716" y="15240"/>
                  </a:lnTo>
                  <a:cubicBezTo>
                    <a:pt x="2232096" y="13970"/>
                    <a:pt x="2223206" y="13970"/>
                    <a:pt x="2215585" y="12700"/>
                  </a:cubicBezTo>
                  <a:lnTo>
                    <a:pt x="2214316" y="44450"/>
                  </a:lnTo>
                  <a:lnTo>
                    <a:pt x="2210506" y="44450"/>
                  </a:lnTo>
                  <a:lnTo>
                    <a:pt x="2210506" y="13970"/>
                  </a:lnTo>
                  <a:cubicBezTo>
                    <a:pt x="2169488" y="10160"/>
                    <a:pt x="2129660" y="12700"/>
                    <a:pt x="2090803" y="15240"/>
                  </a:cubicBezTo>
                  <a:cubicBezTo>
                    <a:pt x="2050975" y="17780"/>
                    <a:pt x="2013090" y="20320"/>
                    <a:pt x="1978119" y="16510"/>
                  </a:cubicBezTo>
                  <a:cubicBezTo>
                    <a:pt x="1961605" y="17780"/>
                    <a:pt x="1948976" y="17780"/>
                    <a:pt x="1938291" y="16510"/>
                  </a:cubicBezTo>
                  <a:lnTo>
                    <a:pt x="1938291" y="15240"/>
                  </a:lnTo>
                  <a:lnTo>
                    <a:pt x="1905263" y="12700"/>
                  </a:lnTo>
                  <a:lnTo>
                    <a:pt x="1905263" y="16510"/>
                  </a:lnTo>
                  <a:cubicBezTo>
                    <a:pt x="1894577" y="16510"/>
                    <a:pt x="1882920" y="17780"/>
                    <a:pt x="1870292" y="17780"/>
                  </a:cubicBezTo>
                  <a:lnTo>
                    <a:pt x="1862520" y="12700"/>
                  </a:lnTo>
                  <a:lnTo>
                    <a:pt x="1857663" y="12700"/>
                  </a:lnTo>
                  <a:cubicBezTo>
                    <a:pt x="1845035" y="11430"/>
                    <a:pt x="1839206" y="11430"/>
                    <a:pt x="1837263" y="19050"/>
                  </a:cubicBezTo>
                  <a:lnTo>
                    <a:pt x="1837263" y="21590"/>
                  </a:lnTo>
                  <a:cubicBezTo>
                    <a:pt x="1832406" y="22860"/>
                    <a:pt x="1827549" y="22860"/>
                    <a:pt x="1823664" y="24130"/>
                  </a:cubicBezTo>
                  <a:cubicBezTo>
                    <a:pt x="1813950" y="19050"/>
                    <a:pt x="1801321" y="20320"/>
                    <a:pt x="1786750" y="20320"/>
                  </a:cubicBezTo>
                  <a:cubicBezTo>
                    <a:pt x="1772179" y="21590"/>
                    <a:pt x="1756636" y="21590"/>
                    <a:pt x="1745950" y="16510"/>
                  </a:cubicBezTo>
                  <a:lnTo>
                    <a:pt x="1744979" y="15240"/>
                  </a:lnTo>
                  <a:lnTo>
                    <a:pt x="1743036" y="15240"/>
                  </a:lnTo>
                  <a:cubicBezTo>
                    <a:pt x="1738179" y="16510"/>
                    <a:pt x="1718751" y="17780"/>
                    <a:pt x="1700294" y="19050"/>
                  </a:cubicBezTo>
                  <a:cubicBezTo>
                    <a:pt x="1682808" y="20320"/>
                    <a:pt x="1663380" y="21590"/>
                    <a:pt x="1647837" y="22860"/>
                  </a:cubicBezTo>
                  <a:cubicBezTo>
                    <a:pt x="1644923" y="20320"/>
                    <a:pt x="1639095" y="19050"/>
                    <a:pt x="1632295" y="19050"/>
                  </a:cubicBezTo>
                  <a:cubicBezTo>
                    <a:pt x="1609952" y="20320"/>
                    <a:pt x="1584695" y="21590"/>
                    <a:pt x="1553610" y="21590"/>
                  </a:cubicBezTo>
                  <a:lnTo>
                    <a:pt x="1552638" y="20320"/>
                  </a:lnTo>
                  <a:lnTo>
                    <a:pt x="1547781" y="21590"/>
                  </a:lnTo>
                  <a:cubicBezTo>
                    <a:pt x="1527381" y="21590"/>
                    <a:pt x="1506982" y="20320"/>
                    <a:pt x="1486582" y="20320"/>
                  </a:cubicBezTo>
                  <a:lnTo>
                    <a:pt x="1486582" y="17780"/>
                  </a:lnTo>
                  <a:cubicBezTo>
                    <a:pt x="1480753" y="19050"/>
                    <a:pt x="1474925" y="19050"/>
                    <a:pt x="1470068" y="20320"/>
                  </a:cubicBezTo>
                  <a:lnTo>
                    <a:pt x="1462296" y="20320"/>
                  </a:lnTo>
                  <a:cubicBezTo>
                    <a:pt x="1414697" y="19050"/>
                    <a:pt x="1365155" y="17780"/>
                    <a:pt x="1314641" y="17780"/>
                  </a:cubicBezTo>
                  <a:lnTo>
                    <a:pt x="1312698" y="17780"/>
                  </a:lnTo>
                  <a:lnTo>
                    <a:pt x="1309784" y="22860"/>
                  </a:lnTo>
                  <a:lnTo>
                    <a:pt x="1309784" y="27940"/>
                  </a:lnTo>
                  <a:lnTo>
                    <a:pt x="1307841" y="27940"/>
                  </a:lnTo>
                  <a:lnTo>
                    <a:pt x="1247613" y="16510"/>
                  </a:lnTo>
                  <a:cubicBezTo>
                    <a:pt x="1238871" y="16510"/>
                    <a:pt x="1234014" y="19050"/>
                    <a:pt x="1228185" y="20320"/>
                  </a:cubicBezTo>
                  <a:cubicBezTo>
                    <a:pt x="1219442" y="22860"/>
                    <a:pt x="1211671" y="26670"/>
                    <a:pt x="1186414" y="21590"/>
                  </a:cubicBezTo>
                  <a:lnTo>
                    <a:pt x="1186414" y="24130"/>
                  </a:lnTo>
                  <a:lnTo>
                    <a:pt x="1125215" y="24130"/>
                  </a:lnTo>
                  <a:cubicBezTo>
                    <a:pt x="1054301" y="24130"/>
                    <a:pt x="972702" y="24130"/>
                    <a:pt x="909560" y="19050"/>
                  </a:cubicBezTo>
                  <a:lnTo>
                    <a:pt x="883332" y="17780"/>
                  </a:lnTo>
                  <a:lnTo>
                    <a:pt x="894018" y="24130"/>
                  </a:lnTo>
                  <a:lnTo>
                    <a:pt x="888189" y="24130"/>
                  </a:lnTo>
                  <a:cubicBezTo>
                    <a:pt x="862932"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59168"/>
                    <a:pt x="6350" y="859168"/>
                    <a:pt x="6350" y="859168"/>
                  </a:cubicBezTo>
                  <a:lnTo>
                    <a:pt x="10160" y="859168"/>
                  </a:lnTo>
                  <a:lnTo>
                    <a:pt x="10160" y="859168"/>
                  </a:lnTo>
                  <a:lnTo>
                    <a:pt x="19050" y="859168"/>
                  </a:lnTo>
                  <a:lnTo>
                    <a:pt x="19050" y="859168"/>
                  </a:lnTo>
                  <a:lnTo>
                    <a:pt x="12700" y="859168"/>
                  </a:lnTo>
                  <a:lnTo>
                    <a:pt x="16510" y="859168"/>
                  </a:lnTo>
                  <a:lnTo>
                    <a:pt x="16510" y="859168"/>
                  </a:lnTo>
                  <a:cubicBezTo>
                    <a:pt x="13970" y="859168"/>
                    <a:pt x="10160" y="859168"/>
                    <a:pt x="16510" y="859168"/>
                  </a:cubicBezTo>
                  <a:cubicBezTo>
                    <a:pt x="16510" y="859168"/>
                    <a:pt x="16510" y="859168"/>
                    <a:pt x="15240" y="859168"/>
                  </a:cubicBezTo>
                  <a:lnTo>
                    <a:pt x="12700" y="859168"/>
                  </a:lnTo>
                  <a:lnTo>
                    <a:pt x="12700" y="859168"/>
                  </a:lnTo>
                  <a:cubicBezTo>
                    <a:pt x="13970" y="859168"/>
                    <a:pt x="13970" y="859168"/>
                    <a:pt x="15240" y="859168"/>
                  </a:cubicBezTo>
                  <a:cubicBezTo>
                    <a:pt x="16510" y="859168"/>
                    <a:pt x="19050" y="859168"/>
                    <a:pt x="21590" y="859168"/>
                  </a:cubicBezTo>
                  <a:cubicBezTo>
                    <a:pt x="21590" y="859168"/>
                    <a:pt x="20320" y="859168"/>
                    <a:pt x="20320" y="859168"/>
                  </a:cubicBezTo>
                  <a:cubicBezTo>
                    <a:pt x="20320" y="859168"/>
                    <a:pt x="19050" y="859168"/>
                    <a:pt x="19050" y="859168"/>
                  </a:cubicBezTo>
                  <a:lnTo>
                    <a:pt x="21590" y="859168"/>
                  </a:lnTo>
                  <a:lnTo>
                    <a:pt x="21590" y="859168"/>
                  </a:lnTo>
                  <a:cubicBezTo>
                    <a:pt x="15240" y="859168"/>
                    <a:pt x="17780" y="859168"/>
                    <a:pt x="20320" y="859168"/>
                  </a:cubicBezTo>
                  <a:cubicBezTo>
                    <a:pt x="21590" y="859168"/>
                    <a:pt x="24130" y="859168"/>
                    <a:pt x="20320" y="859168"/>
                  </a:cubicBezTo>
                  <a:lnTo>
                    <a:pt x="16510" y="859168"/>
                  </a:lnTo>
                  <a:lnTo>
                    <a:pt x="17780" y="859168"/>
                  </a:lnTo>
                  <a:lnTo>
                    <a:pt x="11430" y="859168"/>
                  </a:lnTo>
                  <a:cubicBezTo>
                    <a:pt x="11430" y="859168"/>
                    <a:pt x="10160" y="859168"/>
                    <a:pt x="10160" y="859168"/>
                  </a:cubicBezTo>
                  <a:lnTo>
                    <a:pt x="8890" y="859168"/>
                  </a:lnTo>
                  <a:lnTo>
                    <a:pt x="10160" y="859168"/>
                  </a:lnTo>
                  <a:lnTo>
                    <a:pt x="10160" y="859168"/>
                  </a:lnTo>
                  <a:lnTo>
                    <a:pt x="13970" y="859168"/>
                  </a:lnTo>
                  <a:lnTo>
                    <a:pt x="21590" y="859168"/>
                  </a:lnTo>
                  <a:cubicBezTo>
                    <a:pt x="22860" y="859168"/>
                    <a:pt x="22860" y="859168"/>
                    <a:pt x="24130" y="859168"/>
                  </a:cubicBezTo>
                  <a:lnTo>
                    <a:pt x="22860" y="859168"/>
                  </a:lnTo>
                  <a:lnTo>
                    <a:pt x="21590" y="859168"/>
                  </a:lnTo>
                  <a:cubicBezTo>
                    <a:pt x="20320" y="859168"/>
                    <a:pt x="20320" y="859168"/>
                    <a:pt x="20320" y="859168"/>
                  </a:cubicBezTo>
                  <a:cubicBezTo>
                    <a:pt x="17780" y="859168"/>
                    <a:pt x="15240" y="859168"/>
                    <a:pt x="13970" y="859168"/>
                  </a:cubicBezTo>
                  <a:lnTo>
                    <a:pt x="12700" y="859168"/>
                  </a:lnTo>
                  <a:lnTo>
                    <a:pt x="12700" y="859168"/>
                  </a:lnTo>
                  <a:cubicBezTo>
                    <a:pt x="13970" y="859168"/>
                    <a:pt x="15240" y="859168"/>
                    <a:pt x="16510" y="859168"/>
                  </a:cubicBezTo>
                  <a:cubicBezTo>
                    <a:pt x="16510" y="859168"/>
                    <a:pt x="19050" y="859168"/>
                    <a:pt x="22860" y="859168"/>
                  </a:cubicBezTo>
                  <a:lnTo>
                    <a:pt x="12700" y="859168"/>
                  </a:lnTo>
                  <a:cubicBezTo>
                    <a:pt x="8890" y="859168"/>
                    <a:pt x="8890" y="859168"/>
                    <a:pt x="8890" y="859168"/>
                  </a:cubicBezTo>
                  <a:cubicBezTo>
                    <a:pt x="8890" y="859168"/>
                    <a:pt x="8890" y="859168"/>
                    <a:pt x="5080" y="859168"/>
                  </a:cubicBezTo>
                  <a:lnTo>
                    <a:pt x="8890" y="859168"/>
                  </a:lnTo>
                  <a:cubicBezTo>
                    <a:pt x="10160" y="859168"/>
                    <a:pt x="10160" y="859168"/>
                    <a:pt x="10160" y="859168"/>
                  </a:cubicBezTo>
                  <a:cubicBezTo>
                    <a:pt x="10160" y="859168"/>
                    <a:pt x="10160" y="859168"/>
                    <a:pt x="12700" y="859168"/>
                  </a:cubicBezTo>
                  <a:cubicBezTo>
                    <a:pt x="10160" y="859168"/>
                    <a:pt x="8890" y="859168"/>
                    <a:pt x="8890" y="859168"/>
                  </a:cubicBezTo>
                  <a:cubicBezTo>
                    <a:pt x="7620" y="859168"/>
                    <a:pt x="7620" y="859168"/>
                    <a:pt x="2540" y="859168"/>
                  </a:cubicBezTo>
                  <a:lnTo>
                    <a:pt x="0" y="859168"/>
                  </a:lnTo>
                  <a:lnTo>
                    <a:pt x="6350" y="859168"/>
                  </a:lnTo>
                  <a:lnTo>
                    <a:pt x="6350" y="859168"/>
                  </a:lnTo>
                  <a:cubicBezTo>
                    <a:pt x="6350" y="859168"/>
                    <a:pt x="7620" y="859168"/>
                    <a:pt x="8890" y="859168"/>
                  </a:cubicBezTo>
                  <a:lnTo>
                    <a:pt x="8890" y="859168"/>
                  </a:lnTo>
                  <a:lnTo>
                    <a:pt x="10160" y="859168"/>
                  </a:lnTo>
                  <a:cubicBezTo>
                    <a:pt x="11430" y="859168"/>
                    <a:pt x="15240" y="859168"/>
                    <a:pt x="16510" y="859168"/>
                  </a:cubicBezTo>
                  <a:cubicBezTo>
                    <a:pt x="16510" y="859168"/>
                    <a:pt x="15240" y="859168"/>
                    <a:pt x="13970" y="859168"/>
                  </a:cubicBezTo>
                  <a:cubicBezTo>
                    <a:pt x="13970" y="859168"/>
                    <a:pt x="12700" y="859168"/>
                    <a:pt x="12700" y="859168"/>
                  </a:cubicBezTo>
                  <a:lnTo>
                    <a:pt x="8890" y="859168"/>
                  </a:lnTo>
                  <a:lnTo>
                    <a:pt x="8890" y="872490"/>
                  </a:lnTo>
                  <a:lnTo>
                    <a:pt x="6350" y="872490"/>
                  </a:lnTo>
                  <a:lnTo>
                    <a:pt x="6350" y="902970"/>
                  </a:lnTo>
                  <a:cubicBezTo>
                    <a:pt x="3810" y="938530"/>
                    <a:pt x="1270" y="993140"/>
                    <a:pt x="3810" y="1027430"/>
                  </a:cubicBezTo>
                  <a:cubicBezTo>
                    <a:pt x="2540" y="1045210"/>
                    <a:pt x="5080" y="1066800"/>
                    <a:pt x="6350" y="1078230"/>
                  </a:cubicBezTo>
                  <a:lnTo>
                    <a:pt x="5080" y="1078230"/>
                  </a:lnTo>
                  <a:lnTo>
                    <a:pt x="8890" y="1177290"/>
                  </a:lnTo>
                  <a:lnTo>
                    <a:pt x="7620" y="1178560"/>
                  </a:lnTo>
                  <a:lnTo>
                    <a:pt x="7620" y="1182370"/>
                  </a:lnTo>
                  <a:cubicBezTo>
                    <a:pt x="7620" y="1216660"/>
                    <a:pt x="8890" y="1250950"/>
                    <a:pt x="8890" y="1287780"/>
                  </a:cubicBezTo>
                  <a:cubicBezTo>
                    <a:pt x="11430" y="1357630"/>
                    <a:pt x="12700" y="1428750"/>
                    <a:pt x="6350" y="1506220"/>
                  </a:cubicBezTo>
                  <a:lnTo>
                    <a:pt x="6350" y="1512570"/>
                  </a:lnTo>
                  <a:cubicBezTo>
                    <a:pt x="7620" y="1527810"/>
                    <a:pt x="7620" y="1543050"/>
                    <a:pt x="7620" y="1560830"/>
                  </a:cubicBezTo>
                  <a:lnTo>
                    <a:pt x="7620" y="1639570"/>
                  </a:lnTo>
                  <a:lnTo>
                    <a:pt x="2540" y="1659890"/>
                  </a:lnTo>
                  <a:lnTo>
                    <a:pt x="2540" y="1710690"/>
                  </a:lnTo>
                  <a:lnTo>
                    <a:pt x="8890" y="1710690"/>
                  </a:lnTo>
                  <a:cubicBezTo>
                    <a:pt x="46990" y="1710690"/>
                    <a:pt x="102870" y="1711960"/>
                    <a:pt x="118110" y="1711960"/>
                  </a:cubicBezTo>
                  <a:cubicBezTo>
                    <a:pt x="146050" y="1711960"/>
                    <a:pt x="161290" y="1711960"/>
                    <a:pt x="168910" y="1710690"/>
                  </a:cubicBezTo>
                  <a:cubicBezTo>
                    <a:pt x="189230" y="1715770"/>
                    <a:pt x="227330" y="1717040"/>
                    <a:pt x="271780" y="1717040"/>
                  </a:cubicBezTo>
                  <a:cubicBezTo>
                    <a:pt x="298450" y="1717040"/>
                    <a:pt x="327660" y="1717040"/>
                    <a:pt x="356870" y="1715770"/>
                  </a:cubicBezTo>
                  <a:cubicBezTo>
                    <a:pt x="394970" y="1714500"/>
                    <a:pt x="431800" y="1714500"/>
                    <a:pt x="457200" y="1715770"/>
                  </a:cubicBezTo>
                  <a:lnTo>
                    <a:pt x="461010" y="1715770"/>
                  </a:lnTo>
                  <a:lnTo>
                    <a:pt x="463550" y="1709420"/>
                  </a:lnTo>
                  <a:cubicBezTo>
                    <a:pt x="514350" y="1709420"/>
                    <a:pt x="563880" y="1708150"/>
                    <a:pt x="628650" y="1705610"/>
                  </a:cubicBezTo>
                  <a:lnTo>
                    <a:pt x="640080" y="1705610"/>
                  </a:lnTo>
                  <a:lnTo>
                    <a:pt x="638810" y="1703070"/>
                  </a:lnTo>
                  <a:lnTo>
                    <a:pt x="671830" y="1703070"/>
                  </a:lnTo>
                  <a:lnTo>
                    <a:pt x="671830" y="1697990"/>
                  </a:lnTo>
                  <a:cubicBezTo>
                    <a:pt x="694690" y="1697990"/>
                    <a:pt x="718820" y="1699260"/>
                    <a:pt x="745490" y="1700530"/>
                  </a:cubicBezTo>
                  <a:cubicBezTo>
                    <a:pt x="763270" y="1701800"/>
                    <a:pt x="781050" y="1701800"/>
                    <a:pt x="798830" y="1703070"/>
                  </a:cubicBezTo>
                  <a:lnTo>
                    <a:pt x="798830" y="1714500"/>
                  </a:lnTo>
                  <a:lnTo>
                    <a:pt x="907617" y="1714500"/>
                  </a:lnTo>
                  <a:cubicBezTo>
                    <a:pt x="926074" y="1714500"/>
                    <a:pt x="943560" y="1713230"/>
                    <a:pt x="962017" y="1711960"/>
                  </a:cubicBezTo>
                  <a:cubicBezTo>
                    <a:pt x="1001845" y="1709420"/>
                    <a:pt x="1039730" y="1706880"/>
                    <a:pt x="1074701" y="1710690"/>
                  </a:cubicBezTo>
                  <a:cubicBezTo>
                    <a:pt x="1091215" y="1709420"/>
                    <a:pt x="1103844" y="1709420"/>
                    <a:pt x="1114529" y="1710690"/>
                  </a:cubicBezTo>
                  <a:lnTo>
                    <a:pt x="1114529" y="1711960"/>
                  </a:lnTo>
                  <a:lnTo>
                    <a:pt x="1121329" y="1711960"/>
                  </a:lnTo>
                  <a:lnTo>
                    <a:pt x="1146586" y="1714500"/>
                  </a:lnTo>
                  <a:lnTo>
                    <a:pt x="1146586" y="1710690"/>
                  </a:lnTo>
                  <a:cubicBezTo>
                    <a:pt x="1157272" y="1710690"/>
                    <a:pt x="1168929" y="1709420"/>
                    <a:pt x="1181557" y="1709420"/>
                  </a:cubicBezTo>
                  <a:lnTo>
                    <a:pt x="1190300" y="1715770"/>
                  </a:lnTo>
                  <a:lnTo>
                    <a:pt x="1196128" y="1715770"/>
                  </a:lnTo>
                  <a:cubicBezTo>
                    <a:pt x="1208757" y="1717040"/>
                    <a:pt x="1214585" y="1717040"/>
                    <a:pt x="1216528" y="1709420"/>
                  </a:cubicBezTo>
                  <a:lnTo>
                    <a:pt x="1216528" y="1706880"/>
                  </a:lnTo>
                  <a:cubicBezTo>
                    <a:pt x="1221385" y="1705610"/>
                    <a:pt x="1226242" y="1705610"/>
                    <a:pt x="1230128" y="1704340"/>
                  </a:cubicBezTo>
                  <a:cubicBezTo>
                    <a:pt x="1239842" y="1709420"/>
                    <a:pt x="1252470" y="1708150"/>
                    <a:pt x="1267042" y="1708150"/>
                  </a:cubicBezTo>
                  <a:cubicBezTo>
                    <a:pt x="1281613" y="1706880"/>
                    <a:pt x="1297156" y="1706880"/>
                    <a:pt x="1307841" y="1711960"/>
                  </a:cubicBezTo>
                  <a:lnTo>
                    <a:pt x="1308813" y="1713230"/>
                  </a:lnTo>
                  <a:lnTo>
                    <a:pt x="1310755" y="1713230"/>
                  </a:lnTo>
                  <a:cubicBezTo>
                    <a:pt x="1315613" y="1711960"/>
                    <a:pt x="1335041" y="1710690"/>
                    <a:pt x="1353498" y="1709420"/>
                  </a:cubicBezTo>
                  <a:cubicBezTo>
                    <a:pt x="1370983" y="1708150"/>
                    <a:pt x="1390412" y="1706880"/>
                    <a:pt x="1405954" y="1705610"/>
                  </a:cubicBezTo>
                  <a:cubicBezTo>
                    <a:pt x="1408869" y="1708150"/>
                    <a:pt x="1415668" y="1709420"/>
                    <a:pt x="1421497" y="1709420"/>
                  </a:cubicBezTo>
                  <a:cubicBezTo>
                    <a:pt x="1443840" y="1708150"/>
                    <a:pt x="1469096" y="1706880"/>
                    <a:pt x="1500182" y="1706880"/>
                  </a:cubicBezTo>
                  <a:lnTo>
                    <a:pt x="1501153" y="1708150"/>
                  </a:lnTo>
                  <a:lnTo>
                    <a:pt x="1506010" y="1706880"/>
                  </a:lnTo>
                  <a:cubicBezTo>
                    <a:pt x="1526410" y="1706880"/>
                    <a:pt x="1546810" y="1708150"/>
                    <a:pt x="1567210" y="1708150"/>
                  </a:cubicBezTo>
                  <a:lnTo>
                    <a:pt x="1567210" y="1710690"/>
                  </a:lnTo>
                  <a:lnTo>
                    <a:pt x="1583724" y="1708150"/>
                  </a:lnTo>
                  <a:lnTo>
                    <a:pt x="1591495" y="1708150"/>
                  </a:lnTo>
                  <a:cubicBezTo>
                    <a:pt x="1639094" y="1709420"/>
                    <a:pt x="1688637" y="1710690"/>
                    <a:pt x="1739150" y="1710690"/>
                  </a:cubicBezTo>
                  <a:lnTo>
                    <a:pt x="1741093" y="1710690"/>
                  </a:lnTo>
                  <a:lnTo>
                    <a:pt x="1744008" y="1705610"/>
                  </a:lnTo>
                  <a:lnTo>
                    <a:pt x="1744008" y="1700530"/>
                  </a:lnTo>
                  <a:lnTo>
                    <a:pt x="1745950" y="1700530"/>
                  </a:lnTo>
                  <a:lnTo>
                    <a:pt x="1806178" y="1711960"/>
                  </a:lnTo>
                  <a:cubicBezTo>
                    <a:pt x="1814921" y="1711960"/>
                    <a:pt x="1819778" y="1709420"/>
                    <a:pt x="1825607" y="1708150"/>
                  </a:cubicBezTo>
                  <a:cubicBezTo>
                    <a:pt x="1834349" y="1705610"/>
                    <a:pt x="1842121" y="1701800"/>
                    <a:pt x="1867377" y="1706880"/>
                  </a:cubicBezTo>
                  <a:lnTo>
                    <a:pt x="1867377" y="1704340"/>
                  </a:lnTo>
                  <a:lnTo>
                    <a:pt x="1927605" y="1704340"/>
                  </a:lnTo>
                  <a:cubicBezTo>
                    <a:pt x="1998519" y="1704340"/>
                    <a:pt x="2080118" y="1704340"/>
                    <a:pt x="2143260" y="1709420"/>
                  </a:cubicBezTo>
                  <a:lnTo>
                    <a:pt x="2169488" y="1710690"/>
                  </a:lnTo>
                  <a:lnTo>
                    <a:pt x="2158803" y="1704340"/>
                  </a:lnTo>
                  <a:lnTo>
                    <a:pt x="2164631" y="1704340"/>
                  </a:lnTo>
                  <a:cubicBezTo>
                    <a:pt x="2188917" y="1706880"/>
                    <a:pt x="2202885" y="1708150"/>
                    <a:pt x="2210506" y="1704340"/>
                  </a:cubicBezTo>
                  <a:lnTo>
                    <a:pt x="2210506" y="1705610"/>
                  </a:lnTo>
                  <a:cubicBezTo>
                    <a:pt x="2211775" y="1705610"/>
                    <a:pt x="2211775" y="1705610"/>
                    <a:pt x="2213046" y="1704340"/>
                  </a:cubicBezTo>
                  <a:cubicBezTo>
                    <a:pt x="2214316" y="1704340"/>
                    <a:pt x="2215585" y="1705610"/>
                    <a:pt x="2218125" y="1705610"/>
                  </a:cubicBezTo>
                  <a:lnTo>
                    <a:pt x="2218125" y="1711960"/>
                  </a:lnTo>
                  <a:cubicBezTo>
                    <a:pt x="2253685" y="1710690"/>
                    <a:pt x="2282896" y="1710690"/>
                    <a:pt x="2308296" y="1711960"/>
                  </a:cubicBezTo>
                  <a:cubicBezTo>
                    <a:pt x="2337506" y="1713230"/>
                    <a:pt x="2364175" y="1713230"/>
                    <a:pt x="2392116" y="1710690"/>
                  </a:cubicBezTo>
                  <a:cubicBezTo>
                    <a:pt x="2393385" y="1711960"/>
                    <a:pt x="2394656" y="1714500"/>
                    <a:pt x="2398466" y="1715770"/>
                  </a:cubicBezTo>
                  <a:lnTo>
                    <a:pt x="2401006" y="1715770"/>
                  </a:lnTo>
                  <a:cubicBezTo>
                    <a:pt x="2404816" y="1715770"/>
                    <a:pt x="2407356" y="1714500"/>
                    <a:pt x="2409896" y="1714500"/>
                  </a:cubicBezTo>
                  <a:lnTo>
                    <a:pt x="2409896" y="1719580"/>
                  </a:lnTo>
                  <a:cubicBezTo>
                    <a:pt x="2478475" y="1719580"/>
                    <a:pt x="2500066" y="1711960"/>
                    <a:pt x="2510225" y="1705610"/>
                  </a:cubicBezTo>
                  <a:cubicBezTo>
                    <a:pt x="2564835" y="1706880"/>
                    <a:pt x="2613096" y="1709420"/>
                    <a:pt x="2660085" y="1713230"/>
                  </a:cubicBezTo>
                  <a:lnTo>
                    <a:pt x="2660085" y="1708150"/>
                  </a:lnTo>
                  <a:lnTo>
                    <a:pt x="2677866" y="1708150"/>
                  </a:lnTo>
                  <a:lnTo>
                    <a:pt x="2677866" y="1704340"/>
                  </a:lnTo>
                  <a:lnTo>
                    <a:pt x="2752796" y="1704340"/>
                  </a:lnTo>
                  <a:lnTo>
                    <a:pt x="2799785" y="1706880"/>
                  </a:lnTo>
                  <a:lnTo>
                    <a:pt x="2801056" y="1706880"/>
                  </a:lnTo>
                  <a:cubicBezTo>
                    <a:pt x="2811216" y="1703070"/>
                    <a:pt x="2845506" y="1703070"/>
                    <a:pt x="2877256" y="1703070"/>
                  </a:cubicBezTo>
                  <a:cubicBezTo>
                    <a:pt x="2905196" y="1703070"/>
                    <a:pt x="2930596" y="1703070"/>
                    <a:pt x="2942025" y="1700530"/>
                  </a:cubicBezTo>
                  <a:lnTo>
                    <a:pt x="3005525" y="1700530"/>
                  </a:lnTo>
                  <a:lnTo>
                    <a:pt x="3005525" y="1694180"/>
                  </a:lnTo>
                  <a:lnTo>
                    <a:pt x="3022035" y="1694180"/>
                  </a:lnTo>
                  <a:lnTo>
                    <a:pt x="3022035" y="1687830"/>
                  </a:lnTo>
                  <a:cubicBezTo>
                    <a:pt x="3022035" y="1677670"/>
                    <a:pt x="3022035" y="1666240"/>
                    <a:pt x="3023306" y="1653540"/>
                  </a:cubicBezTo>
                  <a:lnTo>
                    <a:pt x="3023306" y="1640840"/>
                  </a:lnTo>
                  <a:cubicBezTo>
                    <a:pt x="3023306" y="1630680"/>
                    <a:pt x="3023306" y="1623060"/>
                    <a:pt x="3024575" y="1614170"/>
                  </a:cubicBezTo>
                  <a:lnTo>
                    <a:pt x="3025846" y="1597660"/>
                  </a:lnTo>
                  <a:cubicBezTo>
                    <a:pt x="3029656" y="1534160"/>
                    <a:pt x="3028385" y="1520190"/>
                    <a:pt x="3028385" y="1506220"/>
                  </a:cubicBezTo>
                  <a:cubicBezTo>
                    <a:pt x="3027116" y="1492250"/>
                    <a:pt x="3027116" y="1479550"/>
                    <a:pt x="3030925" y="1417320"/>
                  </a:cubicBezTo>
                  <a:lnTo>
                    <a:pt x="3032196" y="1399540"/>
                  </a:lnTo>
                  <a:lnTo>
                    <a:pt x="3020766" y="1412240"/>
                  </a:lnTo>
                  <a:cubicBezTo>
                    <a:pt x="3019496" y="1399540"/>
                    <a:pt x="3022035" y="1371600"/>
                    <a:pt x="3023306" y="1350010"/>
                  </a:cubicBezTo>
                  <a:cubicBezTo>
                    <a:pt x="3025846" y="1316990"/>
                    <a:pt x="3029656" y="1278890"/>
                    <a:pt x="3027116" y="1244600"/>
                  </a:cubicBezTo>
                  <a:lnTo>
                    <a:pt x="3036006" y="1272540"/>
                  </a:lnTo>
                  <a:lnTo>
                    <a:pt x="3034735" y="1225550"/>
                  </a:lnTo>
                  <a:cubicBezTo>
                    <a:pt x="3034735" y="1210310"/>
                    <a:pt x="3033466" y="1193800"/>
                    <a:pt x="3033466" y="1177290"/>
                  </a:cubicBezTo>
                  <a:cubicBezTo>
                    <a:pt x="3036006" y="1164590"/>
                    <a:pt x="3038546" y="1151890"/>
                    <a:pt x="3039816" y="1141730"/>
                  </a:cubicBezTo>
                  <a:lnTo>
                    <a:pt x="3044896" y="1141730"/>
                  </a:lnTo>
                  <a:cubicBezTo>
                    <a:pt x="3048706" y="1089660"/>
                    <a:pt x="3047435" y="1085850"/>
                    <a:pt x="3043625" y="1082040"/>
                  </a:cubicBezTo>
                  <a:cubicBezTo>
                    <a:pt x="3042356" y="1080770"/>
                    <a:pt x="3039816" y="1079500"/>
                    <a:pt x="3038546" y="1079500"/>
                  </a:cubicBezTo>
                  <a:cubicBezTo>
                    <a:pt x="3037275" y="1076960"/>
                    <a:pt x="3036006" y="1070610"/>
                    <a:pt x="3036006" y="1054100"/>
                  </a:cubicBezTo>
                  <a:cubicBezTo>
                    <a:pt x="3037275" y="1054100"/>
                    <a:pt x="3038546" y="1054100"/>
                    <a:pt x="3041085" y="1052830"/>
                  </a:cubicBezTo>
                  <a:cubicBezTo>
                    <a:pt x="3046166" y="1050290"/>
                    <a:pt x="3047435" y="1043940"/>
                    <a:pt x="3047435" y="1017270"/>
                  </a:cubicBezTo>
                  <a:cubicBezTo>
                    <a:pt x="3048706" y="1007110"/>
                    <a:pt x="3047435" y="981710"/>
                    <a:pt x="3044896" y="949960"/>
                  </a:cubicBezTo>
                  <a:cubicBezTo>
                    <a:pt x="3043625" y="929640"/>
                    <a:pt x="3042356" y="906780"/>
                    <a:pt x="3041085" y="883920"/>
                  </a:cubicBezTo>
                  <a:lnTo>
                    <a:pt x="3041085" y="861060"/>
                  </a:lnTo>
                  <a:cubicBezTo>
                    <a:pt x="3046166" y="859168"/>
                    <a:pt x="3047435" y="859168"/>
                    <a:pt x="3046166" y="859168"/>
                  </a:cubicBezTo>
                  <a:lnTo>
                    <a:pt x="3042356" y="859168"/>
                  </a:lnTo>
                  <a:lnTo>
                    <a:pt x="3042356" y="859168"/>
                  </a:lnTo>
                  <a:lnTo>
                    <a:pt x="3033466" y="859168"/>
                  </a:lnTo>
                  <a:lnTo>
                    <a:pt x="3033466" y="859168"/>
                  </a:lnTo>
                  <a:lnTo>
                    <a:pt x="3039816" y="859168"/>
                  </a:lnTo>
                  <a:lnTo>
                    <a:pt x="3036006" y="859168"/>
                  </a:lnTo>
                  <a:lnTo>
                    <a:pt x="3036006" y="859168"/>
                  </a:lnTo>
                  <a:cubicBezTo>
                    <a:pt x="3038546" y="859168"/>
                    <a:pt x="3042356" y="859168"/>
                    <a:pt x="3036006" y="859168"/>
                  </a:cubicBezTo>
                  <a:cubicBezTo>
                    <a:pt x="3036006" y="859168"/>
                    <a:pt x="3036006" y="859168"/>
                    <a:pt x="3037275" y="859168"/>
                  </a:cubicBezTo>
                  <a:lnTo>
                    <a:pt x="3039816" y="859168"/>
                  </a:lnTo>
                  <a:lnTo>
                    <a:pt x="3039816" y="859168"/>
                  </a:lnTo>
                  <a:cubicBezTo>
                    <a:pt x="3038546" y="859168"/>
                    <a:pt x="3038546" y="859168"/>
                    <a:pt x="3037275" y="859168"/>
                  </a:cubicBezTo>
                  <a:cubicBezTo>
                    <a:pt x="3036006" y="859168"/>
                    <a:pt x="3033466" y="859168"/>
                    <a:pt x="3030925" y="859168"/>
                  </a:cubicBezTo>
                  <a:cubicBezTo>
                    <a:pt x="3030925" y="859168"/>
                    <a:pt x="3032196" y="859168"/>
                    <a:pt x="3032196" y="859168"/>
                  </a:cubicBezTo>
                  <a:cubicBezTo>
                    <a:pt x="3032196" y="859168"/>
                    <a:pt x="3032196" y="859168"/>
                    <a:pt x="3033466" y="859168"/>
                  </a:cubicBezTo>
                  <a:lnTo>
                    <a:pt x="3028385" y="859168"/>
                  </a:lnTo>
                  <a:lnTo>
                    <a:pt x="3034735" y="859168"/>
                  </a:lnTo>
                  <a:lnTo>
                    <a:pt x="3036006" y="859168"/>
                  </a:lnTo>
                  <a:lnTo>
                    <a:pt x="3036006" y="859168"/>
                  </a:lnTo>
                  <a:cubicBezTo>
                    <a:pt x="3042356" y="859168"/>
                    <a:pt x="3039816" y="859168"/>
                    <a:pt x="3037275" y="859168"/>
                  </a:cubicBezTo>
                  <a:cubicBezTo>
                    <a:pt x="3036006" y="859168"/>
                    <a:pt x="3033466" y="859168"/>
                    <a:pt x="3037275" y="859168"/>
                  </a:cubicBezTo>
                  <a:lnTo>
                    <a:pt x="3041085" y="859168"/>
                  </a:lnTo>
                  <a:lnTo>
                    <a:pt x="3039816" y="859168"/>
                  </a:lnTo>
                  <a:lnTo>
                    <a:pt x="3046166" y="859168"/>
                  </a:lnTo>
                  <a:cubicBezTo>
                    <a:pt x="3046166" y="859168"/>
                    <a:pt x="3047435" y="859168"/>
                    <a:pt x="3047435" y="859168"/>
                  </a:cubicBezTo>
                  <a:lnTo>
                    <a:pt x="3048706" y="859168"/>
                  </a:lnTo>
                  <a:lnTo>
                    <a:pt x="3047435" y="859168"/>
                  </a:lnTo>
                  <a:lnTo>
                    <a:pt x="3047435" y="859168"/>
                  </a:lnTo>
                  <a:lnTo>
                    <a:pt x="3043625" y="859168"/>
                  </a:lnTo>
                  <a:lnTo>
                    <a:pt x="3036006" y="859168"/>
                  </a:lnTo>
                  <a:cubicBezTo>
                    <a:pt x="3034735" y="859168"/>
                    <a:pt x="3034735" y="859168"/>
                    <a:pt x="3033466" y="859168"/>
                  </a:cubicBezTo>
                  <a:lnTo>
                    <a:pt x="3034735" y="859168"/>
                  </a:lnTo>
                  <a:lnTo>
                    <a:pt x="3036006" y="859168"/>
                  </a:lnTo>
                  <a:cubicBezTo>
                    <a:pt x="3037275" y="859168"/>
                    <a:pt x="3037275" y="859168"/>
                    <a:pt x="3037275" y="859168"/>
                  </a:cubicBezTo>
                  <a:cubicBezTo>
                    <a:pt x="3039816" y="859168"/>
                    <a:pt x="3042356" y="859168"/>
                    <a:pt x="3043625" y="859168"/>
                  </a:cubicBezTo>
                  <a:lnTo>
                    <a:pt x="3044896" y="859168"/>
                  </a:lnTo>
                  <a:lnTo>
                    <a:pt x="3041085" y="859168"/>
                  </a:lnTo>
                  <a:cubicBezTo>
                    <a:pt x="3041085" y="859168"/>
                    <a:pt x="3038546" y="859168"/>
                    <a:pt x="3037275" y="859168"/>
                  </a:cubicBezTo>
                  <a:cubicBezTo>
                    <a:pt x="3037275" y="859168"/>
                    <a:pt x="3034735" y="859168"/>
                    <a:pt x="3030925" y="859168"/>
                  </a:cubicBezTo>
                  <a:lnTo>
                    <a:pt x="3041085" y="859168"/>
                  </a:lnTo>
                  <a:cubicBezTo>
                    <a:pt x="3044896" y="859168"/>
                    <a:pt x="3044896" y="859168"/>
                    <a:pt x="3044896" y="859168"/>
                  </a:cubicBezTo>
                  <a:cubicBezTo>
                    <a:pt x="3044896" y="859168"/>
                    <a:pt x="3044896" y="859168"/>
                    <a:pt x="3048706" y="859168"/>
                  </a:cubicBezTo>
                  <a:lnTo>
                    <a:pt x="3044896" y="859168"/>
                  </a:lnTo>
                  <a:cubicBezTo>
                    <a:pt x="3043625" y="859168"/>
                    <a:pt x="3043625" y="859168"/>
                    <a:pt x="3043625" y="859168"/>
                  </a:cubicBezTo>
                  <a:cubicBezTo>
                    <a:pt x="3043625" y="859168"/>
                    <a:pt x="3043625" y="859168"/>
                    <a:pt x="3041085" y="859168"/>
                  </a:cubicBezTo>
                  <a:cubicBezTo>
                    <a:pt x="3043625" y="859168"/>
                    <a:pt x="3044896" y="859168"/>
                    <a:pt x="3044896" y="859168"/>
                  </a:cubicBezTo>
                  <a:cubicBezTo>
                    <a:pt x="3044896" y="859168"/>
                    <a:pt x="3044896" y="859168"/>
                    <a:pt x="3049975" y="859168"/>
                  </a:cubicBezTo>
                  <a:close/>
                  <a:moveTo>
                    <a:pt x="27940" y="495300"/>
                  </a:moveTo>
                  <a:lnTo>
                    <a:pt x="27940" y="488950"/>
                  </a:lnTo>
                  <a:lnTo>
                    <a:pt x="29210" y="488950"/>
                  </a:lnTo>
                  <a:cubicBezTo>
                    <a:pt x="27940" y="491490"/>
                    <a:pt x="27940" y="492760"/>
                    <a:pt x="27940" y="495300"/>
                  </a:cubicBezTo>
                  <a:close/>
                  <a:moveTo>
                    <a:pt x="38100" y="1102360"/>
                  </a:moveTo>
                  <a:cubicBezTo>
                    <a:pt x="38100" y="1098550"/>
                    <a:pt x="36830" y="1096010"/>
                    <a:pt x="36830" y="1093470"/>
                  </a:cubicBezTo>
                  <a:lnTo>
                    <a:pt x="38100" y="1093470"/>
                  </a:lnTo>
                  <a:lnTo>
                    <a:pt x="38100" y="1102360"/>
                  </a:lnTo>
                  <a:close/>
                  <a:moveTo>
                    <a:pt x="2975046" y="546100"/>
                  </a:moveTo>
                  <a:lnTo>
                    <a:pt x="2976316" y="577850"/>
                  </a:lnTo>
                  <a:lnTo>
                    <a:pt x="2967426" y="563880"/>
                  </a:lnTo>
                  <a:lnTo>
                    <a:pt x="2969966" y="591820"/>
                  </a:lnTo>
                  <a:cubicBezTo>
                    <a:pt x="2975046" y="647700"/>
                    <a:pt x="2973776" y="669290"/>
                    <a:pt x="2972506" y="718820"/>
                  </a:cubicBezTo>
                  <a:lnTo>
                    <a:pt x="2971236" y="741680"/>
                  </a:lnTo>
                  <a:lnTo>
                    <a:pt x="2968696" y="762000"/>
                  </a:lnTo>
                  <a:cubicBezTo>
                    <a:pt x="2966156" y="786130"/>
                    <a:pt x="2966156" y="817880"/>
                    <a:pt x="2967426" y="843280"/>
                  </a:cubicBezTo>
                  <a:lnTo>
                    <a:pt x="2963616" y="843280"/>
                  </a:lnTo>
                  <a:lnTo>
                    <a:pt x="2963616" y="859168"/>
                  </a:lnTo>
                  <a:lnTo>
                    <a:pt x="2967426" y="859168"/>
                  </a:lnTo>
                  <a:lnTo>
                    <a:pt x="2972506" y="859168"/>
                  </a:lnTo>
                  <a:lnTo>
                    <a:pt x="2967426" y="859168"/>
                  </a:lnTo>
                  <a:cubicBezTo>
                    <a:pt x="2967426" y="859168"/>
                    <a:pt x="2967426" y="859168"/>
                    <a:pt x="2968696" y="859168"/>
                  </a:cubicBezTo>
                  <a:lnTo>
                    <a:pt x="2959806" y="859168"/>
                  </a:lnTo>
                  <a:lnTo>
                    <a:pt x="2959806" y="859168"/>
                  </a:lnTo>
                  <a:lnTo>
                    <a:pt x="2964886" y="859168"/>
                  </a:lnTo>
                  <a:cubicBezTo>
                    <a:pt x="2963616" y="859168"/>
                    <a:pt x="2963616" y="859168"/>
                    <a:pt x="2962346" y="859168"/>
                  </a:cubicBezTo>
                  <a:cubicBezTo>
                    <a:pt x="2961076" y="859168"/>
                    <a:pt x="2959806" y="859168"/>
                    <a:pt x="2958536" y="859168"/>
                  </a:cubicBezTo>
                  <a:lnTo>
                    <a:pt x="2957266" y="859168"/>
                  </a:lnTo>
                  <a:cubicBezTo>
                    <a:pt x="2955996" y="859168"/>
                    <a:pt x="2957266" y="859168"/>
                    <a:pt x="2959806" y="859168"/>
                  </a:cubicBezTo>
                  <a:cubicBezTo>
                    <a:pt x="2962346" y="859168"/>
                    <a:pt x="2964886" y="859168"/>
                    <a:pt x="2962346" y="859168"/>
                  </a:cubicBezTo>
                  <a:lnTo>
                    <a:pt x="2962346" y="859168"/>
                  </a:lnTo>
                  <a:cubicBezTo>
                    <a:pt x="2963616" y="859168"/>
                    <a:pt x="2963616" y="859168"/>
                    <a:pt x="2964886" y="859168"/>
                  </a:cubicBezTo>
                  <a:cubicBezTo>
                    <a:pt x="2964886" y="859168"/>
                    <a:pt x="2963616" y="859168"/>
                    <a:pt x="2963616" y="859168"/>
                  </a:cubicBezTo>
                  <a:cubicBezTo>
                    <a:pt x="2962346" y="859168"/>
                    <a:pt x="2959806" y="859168"/>
                    <a:pt x="2964886" y="859168"/>
                  </a:cubicBezTo>
                  <a:lnTo>
                    <a:pt x="2955996" y="859168"/>
                  </a:lnTo>
                  <a:lnTo>
                    <a:pt x="2955996" y="859168"/>
                  </a:lnTo>
                  <a:cubicBezTo>
                    <a:pt x="2955996" y="859168"/>
                    <a:pt x="2957266" y="859168"/>
                    <a:pt x="2963616" y="859168"/>
                  </a:cubicBezTo>
                  <a:cubicBezTo>
                    <a:pt x="2966156" y="859168"/>
                    <a:pt x="2967426" y="859168"/>
                    <a:pt x="2969966" y="859168"/>
                  </a:cubicBezTo>
                  <a:cubicBezTo>
                    <a:pt x="2969966" y="859168"/>
                    <a:pt x="2969966" y="859168"/>
                    <a:pt x="2971236" y="859168"/>
                  </a:cubicBezTo>
                  <a:cubicBezTo>
                    <a:pt x="2972506" y="859168"/>
                    <a:pt x="2971236" y="859168"/>
                    <a:pt x="2971236" y="859168"/>
                  </a:cubicBezTo>
                  <a:cubicBezTo>
                    <a:pt x="2969966" y="859168"/>
                    <a:pt x="2968696" y="859168"/>
                    <a:pt x="2966156" y="859168"/>
                  </a:cubicBezTo>
                  <a:cubicBezTo>
                    <a:pt x="2962346" y="859168"/>
                    <a:pt x="2961076" y="859168"/>
                    <a:pt x="2961076" y="859168"/>
                  </a:cubicBezTo>
                  <a:lnTo>
                    <a:pt x="2962346" y="859168"/>
                  </a:lnTo>
                  <a:cubicBezTo>
                    <a:pt x="2966156" y="859168"/>
                    <a:pt x="2969966" y="859168"/>
                    <a:pt x="2969966" y="859168"/>
                  </a:cubicBezTo>
                  <a:lnTo>
                    <a:pt x="2968696" y="859168"/>
                  </a:lnTo>
                  <a:lnTo>
                    <a:pt x="2968696" y="859168"/>
                  </a:lnTo>
                  <a:cubicBezTo>
                    <a:pt x="2967426" y="859168"/>
                    <a:pt x="2966156" y="859168"/>
                    <a:pt x="2959806" y="859168"/>
                  </a:cubicBezTo>
                  <a:cubicBezTo>
                    <a:pt x="2952186" y="859168"/>
                    <a:pt x="2952186" y="859168"/>
                    <a:pt x="2949646" y="859168"/>
                  </a:cubicBezTo>
                  <a:lnTo>
                    <a:pt x="2948376" y="859168"/>
                  </a:lnTo>
                  <a:lnTo>
                    <a:pt x="2952186" y="859168"/>
                  </a:lnTo>
                  <a:cubicBezTo>
                    <a:pt x="2958536" y="859168"/>
                    <a:pt x="2958536" y="859168"/>
                    <a:pt x="2958536" y="859168"/>
                  </a:cubicBezTo>
                  <a:cubicBezTo>
                    <a:pt x="2958536" y="859168"/>
                    <a:pt x="2961076" y="859168"/>
                    <a:pt x="2967426" y="859168"/>
                  </a:cubicBezTo>
                  <a:lnTo>
                    <a:pt x="2966156" y="859168"/>
                  </a:lnTo>
                  <a:lnTo>
                    <a:pt x="2963616" y="859168"/>
                  </a:lnTo>
                  <a:cubicBezTo>
                    <a:pt x="2959806" y="859168"/>
                    <a:pt x="2962346" y="859168"/>
                    <a:pt x="2966156" y="859168"/>
                  </a:cubicBezTo>
                  <a:cubicBezTo>
                    <a:pt x="2969966" y="859168"/>
                    <a:pt x="2973776" y="859168"/>
                    <a:pt x="2972506" y="859168"/>
                  </a:cubicBezTo>
                  <a:cubicBezTo>
                    <a:pt x="2971236" y="859168"/>
                    <a:pt x="2971236" y="859168"/>
                    <a:pt x="2969966" y="859168"/>
                  </a:cubicBezTo>
                  <a:lnTo>
                    <a:pt x="2966156" y="859168"/>
                  </a:lnTo>
                  <a:lnTo>
                    <a:pt x="2969966" y="859168"/>
                  </a:lnTo>
                  <a:lnTo>
                    <a:pt x="2969966" y="859168"/>
                  </a:lnTo>
                  <a:lnTo>
                    <a:pt x="2967426" y="859168"/>
                  </a:lnTo>
                  <a:lnTo>
                    <a:pt x="2968696" y="859168"/>
                  </a:lnTo>
                  <a:lnTo>
                    <a:pt x="2963616" y="859168"/>
                  </a:lnTo>
                  <a:lnTo>
                    <a:pt x="2968696" y="859168"/>
                  </a:lnTo>
                  <a:cubicBezTo>
                    <a:pt x="2969966" y="859168"/>
                    <a:pt x="2972506" y="859168"/>
                    <a:pt x="2973776" y="859168"/>
                  </a:cubicBezTo>
                  <a:lnTo>
                    <a:pt x="2969966" y="859168"/>
                  </a:lnTo>
                  <a:cubicBezTo>
                    <a:pt x="2961076" y="859168"/>
                    <a:pt x="2962346" y="859168"/>
                    <a:pt x="2963616" y="859168"/>
                  </a:cubicBezTo>
                  <a:cubicBezTo>
                    <a:pt x="2964886" y="859168"/>
                    <a:pt x="2964886" y="859168"/>
                    <a:pt x="2966156" y="859168"/>
                  </a:cubicBezTo>
                  <a:lnTo>
                    <a:pt x="2961076" y="863600"/>
                  </a:lnTo>
                  <a:cubicBezTo>
                    <a:pt x="2959806" y="867410"/>
                    <a:pt x="2959806" y="869950"/>
                    <a:pt x="2958536" y="873760"/>
                  </a:cubicBezTo>
                  <a:lnTo>
                    <a:pt x="2966156" y="873760"/>
                  </a:lnTo>
                  <a:lnTo>
                    <a:pt x="2966156" y="883920"/>
                  </a:lnTo>
                  <a:lnTo>
                    <a:pt x="2961076" y="883920"/>
                  </a:lnTo>
                  <a:cubicBezTo>
                    <a:pt x="2958536" y="896620"/>
                    <a:pt x="2957266" y="918210"/>
                    <a:pt x="2955996" y="946150"/>
                  </a:cubicBezTo>
                  <a:cubicBezTo>
                    <a:pt x="2954726" y="966470"/>
                    <a:pt x="2954726" y="988060"/>
                    <a:pt x="2952186" y="1013460"/>
                  </a:cubicBezTo>
                  <a:lnTo>
                    <a:pt x="2964886" y="1014730"/>
                  </a:lnTo>
                  <a:cubicBezTo>
                    <a:pt x="2966156" y="1012190"/>
                    <a:pt x="2966156" y="1005840"/>
                    <a:pt x="2967426" y="999490"/>
                  </a:cubicBezTo>
                  <a:lnTo>
                    <a:pt x="2971236" y="999490"/>
                  </a:lnTo>
                  <a:cubicBezTo>
                    <a:pt x="2971236" y="1007110"/>
                    <a:pt x="2972506" y="1016000"/>
                    <a:pt x="2973776" y="1024890"/>
                  </a:cubicBezTo>
                  <a:cubicBezTo>
                    <a:pt x="2968696" y="1031240"/>
                    <a:pt x="2968696" y="1049020"/>
                    <a:pt x="2969966" y="1087120"/>
                  </a:cubicBezTo>
                  <a:lnTo>
                    <a:pt x="2969966" y="1097280"/>
                  </a:lnTo>
                  <a:lnTo>
                    <a:pt x="2961076" y="1094740"/>
                  </a:lnTo>
                  <a:lnTo>
                    <a:pt x="2961076" y="1104900"/>
                  </a:lnTo>
                  <a:cubicBezTo>
                    <a:pt x="2962346" y="1135380"/>
                    <a:pt x="2964886" y="1144270"/>
                    <a:pt x="2967426" y="1155700"/>
                  </a:cubicBezTo>
                  <a:cubicBezTo>
                    <a:pt x="2968696" y="1160780"/>
                    <a:pt x="2969966" y="1167130"/>
                    <a:pt x="2971236" y="1176020"/>
                  </a:cubicBezTo>
                  <a:cubicBezTo>
                    <a:pt x="2969966" y="1223010"/>
                    <a:pt x="2964886" y="1235710"/>
                    <a:pt x="2959806" y="1245870"/>
                  </a:cubicBezTo>
                  <a:lnTo>
                    <a:pt x="2958536" y="1248410"/>
                  </a:lnTo>
                  <a:lnTo>
                    <a:pt x="2958536" y="1250950"/>
                  </a:lnTo>
                  <a:cubicBezTo>
                    <a:pt x="2958536" y="1280160"/>
                    <a:pt x="2958536" y="1283970"/>
                    <a:pt x="2964886" y="1285240"/>
                  </a:cubicBezTo>
                  <a:cubicBezTo>
                    <a:pt x="2967426" y="1285240"/>
                    <a:pt x="2968696" y="1285240"/>
                    <a:pt x="2969966" y="1283970"/>
                  </a:cubicBezTo>
                  <a:lnTo>
                    <a:pt x="2969966" y="1291590"/>
                  </a:lnTo>
                  <a:cubicBezTo>
                    <a:pt x="2967426" y="1357630"/>
                    <a:pt x="2969966" y="1405890"/>
                    <a:pt x="2973776" y="1479550"/>
                  </a:cubicBezTo>
                  <a:lnTo>
                    <a:pt x="2975046" y="1492250"/>
                  </a:lnTo>
                  <a:cubicBezTo>
                    <a:pt x="2968696" y="1492250"/>
                    <a:pt x="2968696" y="1498600"/>
                    <a:pt x="2967426" y="1501140"/>
                  </a:cubicBezTo>
                  <a:lnTo>
                    <a:pt x="2967426" y="1502410"/>
                  </a:lnTo>
                  <a:lnTo>
                    <a:pt x="2971236" y="1527810"/>
                  </a:lnTo>
                  <a:lnTo>
                    <a:pt x="2968696" y="1524000"/>
                  </a:lnTo>
                  <a:lnTo>
                    <a:pt x="2969966" y="1551940"/>
                  </a:lnTo>
                  <a:cubicBezTo>
                    <a:pt x="2971236" y="1568450"/>
                    <a:pt x="2972506" y="1572260"/>
                    <a:pt x="2975046" y="1576070"/>
                  </a:cubicBezTo>
                  <a:cubicBezTo>
                    <a:pt x="2976316" y="1578610"/>
                    <a:pt x="2978856" y="1581150"/>
                    <a:pt x="2980126" y="1611630"/>
                  </a:cubicBezTo>
                  <a:lnTo>
                    <a:pt x="2980126" y="1614170"/>
                  </a:lnTo>
                  <a:cubicBezTo>
                    <a:pt x="2982666" y="1620520"/>
                    <a:pt x="2981396" y="1635760"/>
                    <a:pt x="2980126" y="1645920"/>
                  </a:cubicBezTo>
                  <a:lnTo>
                    <a:pt x="2966156" y="1644650"/>
                  </a:lnTo>
                  <a:lnTo>
                    <a:pt x="2940756" y="1642110"/>
                  </a:lnTo>
                  <a:cubicBezTo>
                    <a:pt x="2920436" y="1640840"/>
                    <a:pt x="2901386" y="1642110"/>
                    <a:pt x="2886146" y="1643380"/>
                  </a:cubicBezTo>
                  <a:lnTo>
                    <a:pt x="2886146" y="1639570"/>
                  </a:lnTo>
                  <a:lnTo>
                    <a:pt x="2881066" y="1637030"/>
                  </a:lnTo>
                  <a:lnTo>
                    <a:pt x="2834076" y="1640840"/>
                  </a:lnTo>
                  <a:cubicBezTo>
                    <a:pt x="2789626" y="1643380"/>
                    <a:pt x="2782006" y="1644650"/>
                    <a:pt x="2736286" y="1649730"/>
                  </a:cubicBezTo>
                  <a:cubicBezTo>
                    <a:pt x="2709616" y="1647190"/>
                    <a:pt x="2682946" y="1645920"/>
                    <a:pt x="2656276" y="1645920"/>
                  </a:cubicBezTo>
                  <a:lnTo>
                    <a:pt x="2642306" y="1645920"/>
                  </a:lnTo>
                  <a:cubicBezTo>
                    <a:pt x="2632146" y="1644650"/>
                    <a:pt x="2619446" y="1643380"/>
                    <a:pt x="2602936" y="1643380"/>
                  </a:cubicBezTo>
                  <a:lnTo>
                    <a:pt x="2602936" y="1645920"/>
                  </a:lnTo>
                  <a:lnTo>
                    <a:pt x="2600396" y="1645920"/>
                  </a:lnTo>
                  <a:cubicBezTo>
                    <a:pt x="2599126" y="1644650"/>
                    <a:pt x="2597856" y="1644650"/>
                    <a:pt x="2596586" y="1643380"/>
                  </a:cubicBezTo>
                  <a:lnTo>
                    <a:pt x="2594046" y="1643380"/>
                  </a:lnTo>
                  <a:cubicBezTo>
                    <a:pt x="2582616" y="1645920"/>
                    <a:pt x="2569916" y="1647190"/>
                    <a:pt x="2554676" y="1648460"/>
                  </a:cubicBezTo>
                  <a:lnTo>
                    <a:pt x="2536896" y="1640840"/>
                  </a:lnTo>
                  <a:lnTo>
                    <a:pt x="2530546" y="1645920"/>
                  </a:lnTo>
                  <a:lnTo>
                    <a:pt x="2414976" y="1640840"/>
                  </a:lnTo>
                  <a:cubicBezTo>
                    <a:pt x="2397196" y="1643380"/>
                    <a:pt x="2379416" y="1644650"/>
                    <a:pt x="2362906" y="1647190"/>
                  </a:cubicBezTo>
                  <a:cubicBezTo>
                    <a:pt x="2337506" y="1647190"/>
                    <a:pt x="2313376" y="1645920"/>
                    <a:pt x="2287976" y="1645920"/>
                  </a:cubicBezTo>
                  <a:lnTo>
                    <a:pt x="2287976" y="1640840"/>
                  </a:lnTo>
                  <a:lnTo>
                    <a:pt x="2237176" y="1644650"/>
                  </a:lnTo>
                  <a:cubicBezTo>
                    <a:pt x="2228286" y="1644650"/>
                    <a:pt x="2220666" y="1644650"/>
                    <a:pt x="2210506" y="1643380"/>
                  </a:cubicBezTo>
                  <a:lnTo>
                    <a:pt x="2210506" y="1642110"/>
                  </a:lnTo>
                  <a:cubicBezTo>
                    <a:pt x="2184060" y="1638300"/>
                    <a:pt x="2156860" y="1637030"/>
                    <a:pt x="2124803" y="1637030"/>
                  </a:cubicBezTo>
                  <a:lnTo>
                    <a:pt x="2102460" y="1637030"/>
                  </a:lnTo>
                  <a:lnTo>
                    <a:pt x="2111203" y="1642110"/>
                  </a:lnTo>
                  <a:cubicBezTo>
                    <a:pt x="2105375" y="1642110"/>
                    <a:pt x="2101489" y="1640840"/>
                    <a:pt x="2096632" y="1640840"/>
                  </a:cubicBezTo>
                  <a:cubicBezTo>
                    <a:pt x="2093718" y="1640840"/>
                    <a:pt x="2090804" y="1639570"/>
                    <a:pt x="2087889" y="1639570"/>
                  </a:cubicBezTo>
                  <a:lnTo>
                    <a:pt x="2085946" y="1639570"/>
                  </a:lnTo>
                  <a:cubicBezTo>
                    <a:pt x="2083032" y="1640840"/>
                    <a:pt x="2079147" y="1642110"/>
                    <a:pt x="2077204" y="1644650"/>
                  </a:cubicBezTo>
                  <a:lnTo>
                    <a:pt x="2077204" y="1643380"/>
                  </a:lnTo>
                  <a:cubicBezTo>
                    <a:pt x="2054861" y="1639570"/>
                    <a:pt x="2039318" y="1640840"/>
                    <a:pt x="2026690" y="1644650"/>
                  </a:cubicBezTo>
                  <a:lnTo>
                    <a:pt x="2024747" y="1644650"/>
                  </a:lnTo>
                  <a:cubicBezTo>
                    <a:pt x="1978119" y="1644650"/>
                    <a:pt x="1925662" y="1644650"/>
                    <a:pt x="1914006" y="1637030"/>
                  </a:cubicBezTo>
                  <a:lnTo>
                    <a:pt x="1912063" y="1637030"/>
                  </a:lnTo>
                  <a:cubicBezTo>
                    <a:pt x="1895549" y="1637030"/>
                    <a:pt x="1890692" y="1637030"/>
                    <a:pt x="1889720" y="1643380"/>
                  </a:cubicBezTo>
                  <a:lnTo>
                    <a:pt x="1881949" y="1643380"/>
                  </a:lnTo>
                  <a:lnTo>
                    <a:pt x="1869320" y="1639570"/>
                  </a:lnTo>
                  <a:lnTo>
                    <a:pt x="1857663" y="1644650"/>
                  </a:lnTo>
                  <a:cubicBezTo>
                    <a:pt x="1851835" y="1644650"/>
                    <a:pt x="1846006" y="1644650"/>
                    <a:pt x="1842121" y="1643380"/>
                  </a:cubicBezTo>
                  <a:lnTo>
                    <a:pt x="1842121" y="1634490"/>
                  </a:lnTo>
                  <a:cubicBezTo>
                    <a:pt x="1817835" y="1631950"/>
                    <a:pt x="1781893" y="1633220"/>
                    <a:pt x="1755665" y="1634490"/>
                  </a:cubicBezTo>
                  <a:cubicBezTo>
                    <a:pt x="1744008" y="1634490"/>
                    <a:pt x="1733322" y="1635760"/>
                    <a:pt x="1727494" y="1635760"/>
                  </a:cubicBezTo>
                  <a:lnTo>
                    <a:pt x="1727494" y="1638300"/>
                  </a:lnTo>
                  <a:lnTo>
                    <a:pt x="1647837" y="1638300"/>
                  </a:lnTo>
                  <a:lnTo>
                    <a:pt x="1647837" y="1635760"/>
                  </a:lnTo>
                  <a:cubicBezTo>
                    <a:pt x="1644923" y="1637030"/>
                    <a:pt x="1642009" y="1637030"/>
                    <a:pt x="1640066" y="1638300"/>
                  </a:cubicBezTo>
                  <a:lnTo>
                    <a:pt x="1613838" y="1638300"/>
                  </a:lnTo>
                  <a:cubicBezTo>
                    <a:pt x="1544867" y="1638300"/>
                    <a:pt x="1472982" y="1638300"/>
                    <a:pt x="1409840" y="1642110"/>
                  </a:cubicBezTo>
                  <a:lnTo>
                    <a:pt x="1405954" y="1642110"/>
                  </a:lnTo>
                  <a:cubicBezTo>
                    <a:pt x="1399155" y="1642110"/>
                    <a:pt x="1393326" y="1643380"/>
                    <a:pt x="1386526" y="1643380"/>
                  </a:cubicBezTo>
                  <a:lnTo>
                    <a:pt x="1353498" y="1645920"/>
                  </a:lnTo>
                  <a:lnTo>
                    <a:pt x="1360298" y="1648460"/>
                  </a:lnTo>
                  <a:lnTo>
                    <a:pt x="1345727" y="1648460"/>
                  </a:lnTo>
                  <a:cubicBezTo>
                    <a:pt x="1340870" y="1644650"/>
                    <a:pt x="1332127" y="1642110"/>
                    <a:pt x="1326298" y="1639570"/>
                  </a:cubicBezTo>
                  <a:lnTo>
                    <a:pt x="1325327" y="1645920"/>
                  </a:lnTo>
                  <a:lnTo>
                    <a:pt x="1324355" y="1640840"/>
                  </a:lnTo>
                  <a:cubicBezTo>
                    <a:pt x="1321441" y="1642110"/>
                    <a:pt x="1302984" y="1640840"/>
                    <a:pt x="1287442" y="1640840"/>
                  </a:cubicBezTo>
                  <a:lnTo>
                    <a:pt x="1242756" y="1640840"/>
                  </a:lnTo>
                  <a:lnTo>
                    <a:pt x="1242756" y="1644650"/>
                  </a:lnTo>
                  <a:cubicBezTo>
                    <a:pt x="1238871" y="1644650"/>
                    <a:pt x="1235956" y="1644650"/>
                    <a:pt x="1232071" y="1645920"/>
                  </a:cubicBezTo>
                  <a:lnTo>
                    <a:pt x="1231099" y="1645920"/>
                  </a:lnTo>
                  <a:cubicBezTo>
                    <a:pt x="1220414" y="1647190"/>
                    <a:pt x="1208757" y="1648460"/>
                    <a:pt x="1195157" y="1649730"/>
                  </a:cubicBezTo>
                  <a:cubicBezTo>
                    <a:pt x="1196128" y="1648460"/>
                    <a:pt x="1196128" y="1647190"/>
                    <a:pt x="1197100" y="1645920"/>
                  </a:cubicBezTo>
                  <a:cubicBezTo>
                    <a:pt x="1198071" y="1639570"/>
                    <a:pt x="1192243" y="1635760"/>
                    <a:pt x="1189328" y="1634490"/>
                  </a:cubicBezTo>
                  <a:lnTo>
                    <a:pt x="1187386" y="1634490"/>
                  </a:lnTo>
                  <a:cubicBezTo>
                    <a:pt x="1161157" y="1633220"/>
                    <a:pt x="1156300" y="1634490"/>
                    <a:pt x="1152415" y="1638300"/>
                  </a:cubicBezTo>
                  <a:cubicBezTo>
                    <a:pt x="1151443" y="1639570"/>
                    <a:pt x="1148529" y="1640840"/>
                    <a:pt x="1127158" y="1639570"/>
                  </a:cubicBezTo>
                  <a:lnTo>
                    <a:pt x="1125215" y="1639570"/>
                  </a:lnTo>
                  <a:cubicBezTo>
                    <a:pt x="1122301" y="1640840"/>
                    <a:pt x="1120358" y="1642110"/>
                    <a:pt x="1119386" y="1643380"/>
                  </a:cubicBezTo>
                  <a:cubicBezTo>
                    <a:pt x="1094130" y="1644650"/>
                    <a:pt x="1085387" y="1645920"/>
                    <a:pt x="1078587" y="1647190"/>
                  </a:cubicBezTo>
                  <a:lnTo>
                    <a:pt x="1054301" y="1644650"/>
                  </a:lnTo>
                  <a:cubicBezTo>
                    <a:pt x="1045559" y="1643380"/>
                    <a:pt x="1040702" y="1643380"/>
                    <a:pt x="1037787" y="1642110"/>
                  </a:cubicBezTo>
                  <a:lnTo>
                    <a:pt x="1037787" y="1633220"/>
                  </a:lnTo>
                  <a:lnTo>
                    <a:pt x="922189" y="1630680"/>
                  </a:lnTo>
                  <a:lnTo>
                    <a:pt x="925103" y="1635760"/>
                  </a:lnTo>
                  <a:cubicBezTo>
                    <a:pt x="917332" y="1637030"/>
                    <a:pt x="901789" y="1639570"/>
                    <a:pt x="891103" y="1639570"/>
                  </a:cubicBezTo>
                  <a:cubicBezTo>
                    <a:pt x="886246" y="1639570"/>
                    <a:pt x="881389" y="1640840"/>
                    <a:pt x="877504" y="1640840"/>
                  </a:cubicBezTo>
                  <a:lnTo>
                    <a:pt x="840740" y="1640840"/>
                  </a:lnTo>
                  <a:lnTo>
                    <a:pt x="840740" y="1637030"/>
                  </a:lnTo>
                  <a:lnTo>
                    <a:pt x="836930" y="1638300"/>
                  </a:lnTo>
                  <a:cubicBezTo>
                    <a:pt x="830580" y="1639570"/>
                    <a:pt x="805180" y="1640840"/>
                    <a:pt x="778510" y="1642110"/>
                  </a:cubicBezTo>
                  <a:lnTo>
                    <a:pt x="778510" y="1637030"/>
                  </a:lnTo>
                  <a:cubicBezTo>
                    <a:pt x="754380" y="1635760"/>
                    <a:pt x="734060" y="1637030"/>
                    <a:pt x="713740" y="1639570"/>
                  </a:cubicBezTo>
                  <a:cubicBezTo>
                    <a:pt x="687070" y="1642110"/>
                    <a:pt x="660400" y="1644650"/>
                    <a:pt x="623570" y="1639570"/>
                  </a:cubicBezTo>
                  <a:cubicBezTo>
                    <a:pt x="614680" y="1639570"/>
                    <a:pt x="601980" y="1637030"/>
                    <a:pt x="589280" y="1635760"/>
                  </a:cubicBezTo>
                  <a:cubicBezTo>
                    <a:pt x="561340" y="1631950"/>
                    <a:pt x="551180" y="1630680"/>
                    <a:pt x="546100" y="1635760"/>
                  </a:cubicBezTo>
                  <a:lnTo>
                    <a:pt x="544830" y="1637030"/>
                  </a:lnTo>
                  <a:cubicBezTo>
                    <a:pt x="537210" y="1637030"/>
                    <a:pt x="529590" y="1637030"/>
                    <a:pt x="520700" y="1638300"/>
                  </a:cubicBezTo>
                  <a:cubicBezTo>
                    <a:pt x="497840" y="1639570"/>
                    <a:pt x="474980" y="1640840"/>
                    <a:pt x="448310" y="1637030"/>
                  </a:cubicBezTo>
                  <a:lnTo>
                    <a:pt x="445770" y="1637030"/>
                  </a:lnTo>
                  <a:cubicBezTo>
                    <a:pt x="444500" y="1637030"/>
                    <a:pt x="443230" y="1637030"/>
                    <a:pt x="443230" y="1638300"/>
                  </a:cubicBezTo>
                  <a:lnTo>
                    <a:pt x="429260" y="1635760"/>
                  </a:lnTo>
                  <a:cubicBezTo>
                    <a:pt x="416560" y="1633220"/>
                    <a:pt x="393700" y="1634490"/>
                    <a:pt x="373380" y="1635760"/>
                  </a:cubicBezTo>
                  <a:cubicBezTo>
                    <a:pt x="363220" y="1635760"/>
                    <a:pt x="351790" y="1637030"/>
                    <a:pt x="346710" y="1637030"/>
                  </a:cubicBezTo>
                  <a:lnTo>
                    <a:pt x="345440" y="1631950"/>
                  </a:lnTo>
                  <a:cubicBezTo>
                    <a:pt x="323850" y="1638300"/>
                    <a:pt x="297180" y="1638300"/>
                    <a:pt x="266700" y="1637030"/>
                  </a:cubicBezTo>
                  <a:cubicBezTo>
                    <a:pt x="242570" y="1635760"/>
                    <a:pt x="214630" y="1635760"/>
                    <a:pt x="185420" y="1638300"/>
                  </a:cubicBezTo>
                  <a:lnTo>
                    <a:pt x="189230" y="1633220"/>
                  </a:lnTo>
                  <a:lnTo>
                    <a:pt x="166370" y="1635760"/>
                  </a:lnTo>
                  <a:cubicBezTo>
                    <a:pt x="163830" y="1635760"/>
                    <a:pt x="161290" y="1635760"/>
                    <a:pt x="157480" y="1637030"/>
                  </a:cubicBezTo>
                  <a:lnTo>
                    <a:pt x="156210" y="1630680"/>
                  </a:lnTo>
                  <a:cubicBezTo>
                    <a:pt x="139700" y="1631950"/>
                    <a:pt x="123190" y="1633220"/>
                    <a:pt x="101600" y="1631950"/>
                  </a:cubicBezTo>
                  <a:lnTo>
                    <a:pt x="97790" y="1631950"/>
                  </a:lnTo>
                  <a:lnTo>
                    <a:pt x="87630" y="1630680"/>
                  </a:lnTo>
                  <a:lnTo>
                    <a:pt x="87630" y="1610360"/>
                  </a:lnTo>
                  <a:lnTo>
                    <a:pt x="74930" y="1610360"/>
                  </a:lnTo>
                  <a:lnTo>
                    <a:pt x="74930" y="1604010"/>
                  </a:lnTo>
                  <a:cubicBezTo>
                    <a:pt x="76200" y="1590040"/>
                    <a:pt x="77470" y="1581150"/>
                    <a:pt x="80010" y="1570990"/>
                  </a:cubicBezTo>
                  <a:lnTo>
                    <a:pt x="80010" y="1568450"/>
                  </a:lnTo>
                  <a:cubicBezTo>
                    <a:pt x="85090" y="1544320"/>
                    <a:pt x="88900" y="1517650"/>
                    <a:pt x="87630" y="1447800"/>
                  </a:cubicBezTo>
                  <a:lnTo>
                    <a:pt x="83820" y="1447800"/>
                  </a:lnTo>
                  <a:cubicBezTo>
                    <a:pt x="85090" y="1426210"/>
                    <a:pt x="86360" y="1408430"/>
                    <a:pt x="88900" y="1398270"/>
                  </a:cubicBezTo>
                  <a:cubicBezTo>
                    <a:pt x="88900" y="1350010"/>
                    <a:pt x="87630" y="1347470"/>
                    <a:pt x="81280" y="1347470"/>
                  </a:cubicBezTo>
                  <a:cubicBezTo>
                    <a:pt x="81280" y="1334770"/>
                    <a:pt x="80010" y="1324610"/>
                    <a:pt x="77470" y="1311910"/>
                  </a:cubicBezTo>
                  <a:cubicBezTo>
                    <a:pt x="76200" y="1301750"/>
                    <a:pt x="73660" y="1290320"/>
                    <a:pt x="73660" y="1276350"/>
                  </a:cubicBezTo>
                  <a:lnTo>
                    <a:pt x="78740" y="1276350"/>
                  </a:lnTo>
                  <a:lnTo>
                    <a:pt x="78740" y="1270000"/>
                  </a:lnTo>
                  <a:cubicBezTo>
                    <a:pt x="81280" y="1206500"/>
                    <a:pt x="77470" y="1198880"/>
                    <a:pt x="73660" y="1191260"/>
                  </a:cubicBezTo>
                  <a:cubicBezTo>
                    <a:pt x="72390" y="1188720"/>
                    <a:pt x="71120" y="1184910"/>
                    <a:pt x="69850" y="1174750"/>
                  </a:cubicBezTo>
                  <a:lnTo>
                    <a:pt x="78740" y="1173480"/>
                  </a:lnTo>
                  <a:lnTo>
                    <a:pt x="77470" y="1141730"/>
                  </a:lnTo>
                  <a:lnTo>
                    <a:pt x="86360" y="1155700"/>
                  </a:lnTo>
                  <a:lnTo>
                    <a:pt x="83820" y="1127760"/>
                  </a:lnTo>
                  <a:cubicBezTo>
                    <a:pt x="78740" y="1071880"/>
                    <a:pt x="80010" y="1050290"/>
                    <a:pt x="81280" y="1000760"/>
                  </a:cubicBezTo>
                  <a:lnTo>
                    <a:pt x="82550" y="977900"/>
                  </a:lnTo>
                  <a:lnTo>
                    <a:pt x="85090" y="957580"/>
                  </a:lnTo>
                  <a:cubicBezTo>
                    <a:pt x="87630" y="933450"/>
                    <a:pt x="87630" y="902970"/>
                    <a:pt x="86360" y="877570"/>
                  </a:cubicBezTo>
                  <a:lnTo>
                    <a:pt x="88900" y="877570"/>
                  </a:lnTo>
                  <a:cubicBezTo>
                    <a:pt x="87630" y="871220"/>
                    <a:pt x="87630" y="866140"/>
                    <a:pt x="87630" y="861060"/>
                  </a:cubicBezTo>
                  <a:lnTo>
                    <a:pt x="87630" y="859168"/>
                  </a:lnTo>
                  <a:lnTo>
                    <a:pt x="83820" y="859168"/>
                  </a:lnTo>
                  <a:lnTo>
                    <a:pt x="78740" y="859168"/>
                  </a:lnTo>
                  <a:lnTo>
                    <a:pt x="83820" y="859168"/>
                  </a:lnTo>
                  <a:cubicBezTo>
                    <a:pt x="83820" y="859168"/>
                    <a:pt x="83820" y="859168"/>
                    <a:pt x="82550" y="859168"/>
                  </a:cubicBezTo>
                  <a:lnTo>
                    <a:pt x="91440" y="859168"/>
                  </a:lnTo>
                  <a:lnTo>
                    <a:pt x="91440" y="859168"/>
                  </a:lnTo>
                  <a:lnTo>
                    <a:pt x="86360" y="859168"/>
                  </a:lnTo>
                  <a:cubicBezTo>
                    <a:pt x="87630" y="859168"/>
                    <a:pt x="87630" y="859168"/>
                    <a:pt x="88900" y="859168"/>
                  </a:cubicBezTo>
                  <a:cubicBezTo>
                    <a:pt x="90170" y="859168"/>
                    <a:pt x="91440" y="859168"/>
                    <a:pt x="92710" y="859168"/>
                  </a:cubicBezTo>
                  <a:lnTo>
                    <a:pt x="93980" y="859168"/>
                  </a:lnTo>
                  <a:cubicBezTo>
                    <a:pt x="95250" y="859168"/>
                    <a:pt x="92710" y="859168"/>
                    <a:pt x="91440" y="859168"/>
                  </a:cubicBezTo>
                  <a:cubicBezTo>
                    <a:pt x="88900" y="859168"/>
                    <a:pt x="86360" y="859168"/>
                    <a:pt x="88900" y="859168"/>
                  </a:cubicBezTo>
                  <a:lnTo>
                    <a:pt x="88900" y="859168"/>
                  </a:lnTo>
                  <a:cubicBezTo>
                    <a:pt x="87630" y="859168"/>
                    <a:pt x="87630" y="859168"/>
                    <a:pt x="86360" y="859168"/>
                  </a:cubicBezTo>
                  <a:cubicBezTo>
                    <a:pt x="86360" y="859168"/>
                    <a:pt x="87630" y="859168"/>
                    <a:pt x="87630" y="859168"/>
                  </a:cubicBezTo>
                  <a:cubicBezTo>
                    <a:pt x="88900" y="859168"/>
                    <a:pt x="91440" y="859168"/>
                    <a:pt x="86360" y="859168"/>
                  </a:cubicBezTo>
                  <a:lnTo>
                    <a:pt x="95250" y="859168"/>
                  </a:lnTo>
                  <a:lnTo>
                    <a:pt x="95250" y="859168"/>
                  </a:lnTo>
                  <a:cubicBezTo>
                    <a:pt x="95250" y="859168"/>
                    <a:pt x="93980" y="859168"/>
                    <a:pt x="87630" y="859168"/>
                  </a:cubicBezTo>
                  <a:cubicBezTo>
                    <a:pt x="85090" y="859168"/>
                    <a:pt x="83820" y="859168"/>
                    <a:pt x="81280" y="859168"/>
                  </a:cubicBezTo>
                  <a:cubicBezTo>
                    <a:pt x="81280" y="859168"/>
                    <a:pt x="81280" y="859168"/>
                    <a:pt x="80010" y="859168"/>
                  </a:cubicBezTo>
                  <a:cubicBezTo>
                    <a:pt x="78740" y="859168"/>
                    <a:pt x="80010" y="859168"/>
                    <a:pt x="80010" y="859168"/>
                  </a:cubicBezTo>
                  <a:cubicBezTo>
                    <a:pt x="81280" y="859168"/>
                    <a:pt x="82550" y="859168"/>
                    <a:pt x="85090" y="859168"/>
                  </a:cubicBezTo>
                  <a:cubicBezTo>
                    <a:pt x="88900" y="859168"/>
                    <a:pt x="90170" y="859168"/>
                    <a:pt x="90170" y="859168"/>
                  </a:cubicBezTo>
                  <a:lnTo>
                    <a:pt x="90170" y="859168"/>
                  </a:lnTo>
                  <a:lnTo>
                    <a:pt x="88900" y="859168"/>
                  </a:lnTo>
                  <a:cubicBezTo>
                    <a:pt x="85090" y="859168"/>
                    <a:pt x="81280" y="859168"/>
                    <a:pt x="81280" y="859168"/>
                  </a:cubicBezTo>
                  <a:lnTo>
                    <a:pt x="82550" y="859168"/>
                  </a:lnTo>
                  <a:lnTo>
                    <a:pt x="82550" y="859168"/>
                  </a:lnTo>
                  <a:cubicBezTo>
                    <a:pt x="83820" y="859168"/>
                    <a:pt x="85090" y="859168"/>
                    <a:pt x="91440" y="859168"/>
                  </a:cubicBezTo>
                  <a:cubicBezTo>
                    <a:pt x="99060" y="859168"/>
                    <a:pt x="99060" y="859168"/>
                    <a:pt x="101600" y="859168"/>
                  </a:cubicBezTo>
                  <a:lnTo>
                    <a:pt x="102870" y="859168"/>
                  </a:lnTo>
                  <a:lnTo>
                    <a:pt x="99060" y="859168"/>
                  </a:lnTo>
                  <a:cubicBezTo>
                    <a:pt x="92710" y="859168"/>
                    <a:pt x="92710" y="859168"/>
                    <a:pt x="92710" y="859168"/>
                  </a:cubicBezTo>
                  <a:cubicBezTo>
                    <a:pt x="92710" y="859168"/>
                    <a:pt x="90170" y="859168"/>
                    <a:pt x="83820" y="859168"/>
                  </a:cubicBezTo>
                  <a:lnTo>
                    <a:pt x="85090" y="859168"/>
                  </a:lnTo>
                  <a:lnTo>
                    <a:pt x="87630" y="859168"/>
                  </a:lnTo>
                  <a:cubicBezTo>
                    <a:pt x="91440" y="859168"/>
                    <a:pt x="88900" y="859168"/>
                    <a:pt x="85090" y="859168"/>
                  </a:cubicBezTo>
                  <a:cubicBezTo>
                    <a:pt x="81280" y="859168"/>
                    <a:pt x="77470" y="859168"/>
                    <a:pt x="78740" y="859168"/>
                  </a:cubicBezTo>
                  <a:cubicBezTo>
                    <a:pt x="80010" y="859168"/>
                    <a:pt x="80010" y="859168"/>
                    <a:pt x="81280" y="859168"/>
                  </a:cubicBezTo>
                  <a:lnTo>
                    <a:pt x="85090" y="859168"/>
                  </a:lnTo>
                  <a:lnTo>
                    <a:pt x="81280" y="859168"/>
                  </a:lnTo>
                  <a:lnTo>
                    <a:pt x="81280" y="859168"/>
                  </a:lnTo>
                  <a:lnTo>
                    <a:pt x="83820" y="859168"/>
                  </a:lnTo>
                  <a:lnTo>
                    <a:pt x="82550" y="859168"/>
                  </a:lnTo>
                  <a:lnTo>
                    <a:pt x="87630" y="859168"/>
                  </a:lnTo>
                  <a:lnTo>
                    <a:pt x="82550" y="859168"/>
                  </a:lnTo>
                  <a:cubicBezTo>
                    <a:pt x="81280" y="859168"/>
                    <a:pt x="78740" y="859168"/>
                    <a:pt x="77470" y="859168"/>
                  </a:cubicBezTo>
                  <a:lnTo>
                    <a:pt x="81280" y="859168"/>
                  </a:lnTo>
                  <a:cubicBezTo>
                    <a:pt x="90170" y="859168"/>
                    <a:pt x="88900" y="859168"/>
                    <a:pt x="87630" y="859168"/>
                  </a:cubicBezTo>
                  <a:cubicBezTo>
                    <a:pt x="86360" y="859168"/>
                    <a:pt x="86360" y="859168"/>
                    <a:pt x="85090" y="85916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68761" y="83820"/>
                    <a:pt x="895960" y="85090"/>
                    <a:pt x="928017" y="85090"/>
                  </a:cubicBezTo>
                  <a:lnTo>
                    <a:pt x="950360" y="85090"/>
                  </a:lnTo>
                  <a:lnTo>
                    <a:pt x="941617" y="80010"/>
                  </a:lnTo>
                  <a:cubicBezTo>
                    <a:pt x="947445" y="80010"/>
                    <a:pt x="951331" y="81280"/>
                    <a:pt x="956188" y="81280"/>
                  </a:cubicBezTo>
                  <a:cubicBezTo>
                    <a:pt x="959103" y="81280"/>
                    <a:pt x="962017" y="82550"/>
                    <a:pt x="964931" y="82550"/>
                  </a:cubicBezTo>
                  <a:lnTo>
                    <a:pt x="966874" y="82550"/>
                  </a:lnTo>
                  <a:cubicBezTo>
                    <a:pt x="969788" y="81280"/>
                    <a:pt x="973674" y="80010"/>
                    <a:pt x="975617" y="77470"/>
                  </a:cubicBezTo>
                  <a:lnTo>
                    <a:pt x="975617" y="78740"/>
                  </a:lnTo>
                  <a:cubicBezTo>
                    <a:pt x="997959" y="83820"/>
                    <a:pt x="1013502" y="82550"/>
                    <a:pt x="1026130" y="78740"/>
                  </a:cubicBezTo>
                  <a:lnTo>
                    <a:pt x="1028073" y="78740"/>
                  </a:lnTo>
                  <a:cubicBezTo>
                    <a:pt x="1074701" y="78740"/>
                    <a:pt x="1127158" y="78740"/>
                    <a:pt x="1138815" y="86360"/>
                  </a:cubicBezTo>
                  <a:lnTo>
                    <a:pt x="1140758" y="86360"/>
                  </a:lnTo>
                  <a:cubicBezTo>
                    <a:pt x="1158243" y="86360"/>
                    <a:pt x="1162129" y="86360"/>
                    <a:pt x="1163100" y="80010"/>
                  </a:cubicBezTo>
                  <a:lnTo>
                    <a:pt x="1170871" y="80010"/>
                  </a:lnTo>
                  <a:lnTo>
                    <a:pt x="1183500" y="83820"/>
                  </a:lnTo>
                  <a:lnTo>
                    <a:pt x="1195157" y="78740"/>
                  </a:lnTo>
                  <a:cubicBezTo>
                    <a:pt x="1200985" y="78740"/>
                    <a:pt x="1206814" y="78740"/>
                    <a:pt x="1210700" y="80010"/>
                  </a:cubicBezTo>
                  <a:lnTo>
                    <a:pt x="1210700" y="88900"/>
                  </a:lnTo>
                  <a:cubicBezTo>
                    <a:pt x="1234985" y="91440"/>
                    <a:pt x="1270927" y="90170"/>
                    <a:pt x="1297156" y="88900"/>
                  </a:cubicBezTo>
                  <a:cubicBezTo>
                    <a:pt x="1308813" y="88900"/>
                    <a:pt x="1319498" y="87630"/>
                    <a:pt x="1325327" y="87630"/>
                  </a:cubicBezTo>
                  <a:lnTo>
                    <a:pt x="1325327" y="85090"/>
                  </a:lnTo>
                  <a:lnTo>
                    <a:pt x="1404983" y="85090"/>
                  </a:lnTo>
                  <a:lnTo>
                    <a:pt x="1404983" y="87630"/>
                  </a:lnTo>
                  <a:cubicBezTo>
                    <a:pt x="1407897" y="86360"/>
                    <a:pt x="1410811" y="86360"/>
                    <a:pt x="1412754" y="85090"/>
                  </a:cubicBezTo>
                  <a:lnTo>
                    <a:pt x="1438983" y="85090"/>
                  </a:lnTo>
                  <a:cubicBezTo>
                    <a:pt x="1507953" y="85090"/>
                    <a:pt x="1579838" y="85090"/>
                    <a:pt x="1642980" y="81280"/>
                  </a:cubicBezTo>
                  <a:lnTo>
                    <a:pt x="1646866" y="81280"/>
                  </a:lnTo>
                  <a:cubicBezTo>
                    <a:pt x="1653666" y="81280"/>
                    <a:pt x="1659494" y="80010"/>
                    <a:pt x="1666294" y="80010"/>
                  </a:cubicBezTo>
                  <a:lnTo>
                    <a:pt x="1699322" y="77470"/>
                  </a:lnTo>
                  <a:lnTo>
                    <a:pt x="1692522" y="74930"/>
                  </a:lnTo>
                  <a:lnTo>
                    <a:pt x="1707094" y="74930"/>
                  </a:lnTo>
                  <a:cubicBezTo>
                    <a:pt x="1711951" y="78740"/>
                    <a:pt x="1720693" y="81280"/>
                    <a:pt x="1726522" y="83820"/>
                  </a:cubicBezTo>
                  <a:lnTo>
                    <a:pt x="1727493" y="77470"/>
                  </a:lnTo>
                  <a:lnTo>
                    <a:pt x="1728465" y="82550"/>
                  </a:lnTo>
                  <a:cubicBezTo>
                    <a:pt x="1731379" y="81280"/>
                    <a:pt x="1749836" y="82550"/>
                    <a:pt x="1765379" y="82550"/>
                  </a:cubicBezTo>
                  <a:lnTo>
                    <a:pt x="1810064" y="82550"/>
                  </a:lnTo>
                  <a:lnTo>
                    <a:pt x="1810064" y="78740"/>
                  </a:lnTo>
                  <a:cubicBezTo>
                    <a:pt x="1813950" y="78740"/>
                    <a:pt x="1816864" y="78740"/>
                    <a:pt x="1820750" y="77470"/>
                  </a:cubicBezTo>
                  <a:lnTo>
                    <a:pt x="1821721" y="77470"/>
                  </a:lnTo>
                  <a:cubicBezTo>
                    <a:pt x="1832406" y="76200"/>
                    <a:pt x="1844063" y="74930"/>
                    <a:pt x="1857663" y="73660"/>
                  </a:cubicBezTo>
                  <a:cubicBezTo>
                    <a:pt x="1856692" y="74930"/>
                    <a:pt x="1856692" y="76200"/>
                    <a:pt x="1855720" y="77470"/>
                  </a:cubicBezTo>
                  <a:cubicBezTo>
                    <a:pt x="1854749" y="83820"/>
                    <a:pt x="1860578" y="87630"/>
                    <a:pt x="1863492" y="88900"/>
                  </a:cubicBezTo>
                  <a:lnTo>
                    <a:pt x="1865435" y="88900"/>
                  </a:lnTo>
                  <a:cubicBezTo>
                    <a:pt x="1891663" y="90170"/>
                    <a:pt x="1896520" y="88900"/>
                    <a:pt x="1900406" y="85090"/>
                  </a:cubicBezTo>
                  <a:cubicBezTo>
                    <a:pt x="1901377" y="83820"/>
                    <a:pt x="1903320" y="82550"/>
                    <a:pt x="1925662" y="83820"/>
                  </a:cubicBezTo>
                  <a:lnTo>
                    <a:pt x="1927605" y="83820"/>
                  </a:lnTo>
                  <a:cubicBezTo>
                    <a:pt x="1930520" y="82550"/>
                    <a:pt x="1932462" y="81280"/>
                    <a:pt x="1933434" y="80010"/>
                  </a:cubicBezTo>
                  <a:cubicBezTo>
                    <a:pt x="1958691" y="78740"/>
                    <a:pt x="1967433" y="77470"/>
                    <a:pt x="1974233" y="76200"/>
                  </a:cubicBezTo>
                  <a:lnTo>
                    <a:pt x="1998519" y="78740"/>
                  </a:lnTo>
                  <a:cubicBezTo>
                    <a:pt x="2007262" y="80010"/>
                    <a:pt x="2012119" y="80010"/>
                    <a:pt x="2015033" y="81280"/>
                  </a:cubicBezTo>
                  <a:lnTo>
                    <a:pt x="2015033" y="90170"/>
                  </a:lnTo>
                  <a:lnTo>
                    <a:pt x="2130631" y="92710"/>
                  </a:lnTo>
                  <a:lnTo>
                    <a:pt x="2126746" y="91440"/>
                  </a:lnTo>
                  <a:cubicBezTo>
                    <a:pt x="2134517" y="90170"/>
                    <a:pt x="2150060" y="87630"/>
                    <a:pt x="2160745" y="87630"/>
                  </a:cubicBezTo>
                  <a:cubicBezTo>
                    <a:pt x="2184059" y="85090"/>
                    <a:pt x="2193774" y="83820"/>
                    <a:pt x="2197806" y="81280"/>
                  </a:cubicBezTo>
                  <a:lnTo>
                    <a:pt x="2207966" y="81280"/>
                  </a:lnTo>
                  <a:lnTo>
                    <a:pt x="2210506" y="85090"/>
                  </a:lnTo>
                  <a:lnTo>
                    <a:pt x="2210506" y="63500"/>
                  </a:lnTo>
                  <a:lnTo>
                    <a:pt x="2213046" y="63500"/>
                  </a:lnTo>
                  <a:lnTo>
                    <a:pt x="2211775" y="85090"/>
                  </a:lnTo>
                  <a:lnTo>
                    <a:pt x="2215585" y="83820"/>
                  </a:lnTo>
                  <a:cubicBezTo>
                    <a:pt x="2221935" y="82550"/>
                    <a:pt x="2247335" y="81280"/>
                    <a:pt x="2274006" y="80010"/>
                  </a:cubicBezTo>
                  <a:lnTo>
                    <a:pt x="2274006" y="85090"/>
                  </a:lnTo>
                  <a:cubicBezTo>
                    <a:pt x="2298135" y="86360"/>
                    <a:pt x="2318456" y="85090"/>
                    <a:pt x="2338775" y="82550"/>
                  </a:cubicBezTo>
                  <a:cubicBezTo>
                    <a:pt x="2365446" y="80010"/>
                    <a:pt x="2392116" y="77470"/>
                    <a:pt x="2428946" y="82550"/>
                  </a:cubicBezTo>
                  <a:cubicBezTo>
                    <a:pt x="2437835" y="82550"/>
                    <a:pt x="2450535" y="85090"/>
                    <a:pt x="2463235" y="86360"/>
                  </a:cubicBezTo>
                  <a:cubicBezTo>
                    <a:pt x="2491175" y="90170"/>
                    <a:pt x="2501335" y="91440"/>
                    <a:pt x="2506416" y="86360"/>
                  </a:cubicBezTo>
                  <a:lnTo>
                    <a:pt x="2507685" y="85090"/>
                  </a:lnTo>
                  <a:cubicBezTo>
                    <a:pt x="2515306" y="85090"/>
                    <a:pt x="2522925" y="85090"/>
                    <a:pt x="2531816" y="83820"/>
                  </a:cubicBezTo>
                  <a:cubicBezTo>
                    <a:pt x="2554675" y="82550"/>
                    <a:pt x="2577535" y="81280"/>
                    <a:pt x="2604206" y="85090"/>
                  </a:cubicBezTo>
                  <a:lnTo>
                    <a:pt x="2606746" y="85090"/>
                  </a:lnTo>
                  <a:cubicBezTo>
                    <a:pt x="2608016" y="85090"/>
                    <a:pt x="2609285" y="85090"/>
                    <a:pt x="2609285" y="83820"/>
                  </a:cubicBezTo>
                  <a:lnTo>
                    <a:pt x="2623256" y="86360"/>
                  </a:lnTo>
                  <a:cubicBezTo>
                    <a:pt x="2635956" y="88900"/>
                    <a:pt x="2658816" y="87630"/>
                    <a:pt x="2679135" y="86360"/>
                  </a:cubicBezTo>
                  <a:cubicBezTo>
                    <a:pt x="2689296" y="86360"/>
                    <a:pt x="2700725" y="85090"/>
                    <a:pt x="2707075" y="85090"/>
                  </a:cubicBezTo>
                  <a:lnTo>
                    <a:pt x="2708346" y="90170"/>
                  </a:lnTo>
                  <a:cubicBezTo>
                    <a:pt x="2729935" y="83820"/>
                    <a:pt x="2756606" y="83820"/>
                    <a:pt x="2787085" y="85090"/>
                  </a:cubicBezTo>
                  <a:cubicBezTo>
                    <a:pt x="2811216" y="86360"/>
                    <a:pt x="2839156" y="86360"/>
                    <a:pt x="2868366" y="83820"/>
                  </a:cubicBezTo>
                  <a:lnTo>
                    <a:pt x="2864556" y="87630"/>
                  </a:lnTo>
                  <a:lnTo>
                    <a:pt x="2887416" y="85090"/>
                  </a:lnTo>
                  <a:cubicBezTo>
                    <a:pt x="2889956" y="85090"/>
                    <a:pt x="2892496" y="85090"/>
                    <a:pt x="2896306" y="83820"/>
                  </a:cubicBezTo>
                  <a:lnTo>
                    <a:pt x="2897575" y="90170"/>
                  </a:lnTo>
                  <a:cubicBezTo>
                    <a:pt x="2914085" y="88900"/>
                    <a:pt x="2930596" y="87630"/>
                    <a:pt x="2952185" y="88900"/>
                  </a:cubicBezTo>
                  <a:lnTo>
                    <a:pt x="2955996" y="88900"/>
                  </a:lnTo>
                  <a:lnTo>
                    <a:pt x="2966156" y="90170"/>
                  </a:lnTo>
                  <a:lnTo>
                    <a:pt x="2966156" y="109220"/>
                  </a:lnTo>
                  <a:lnTo>
                    <a:pt x="2978856" y="109220"/>
                  </a:lnTo>
                  <a:lnTo>
                    <a:pt x="2978856" y="115570"/>
                  </a:lnTo>
                  <a:cubicBezTo>
                    <a:pt x="2977585" y="129540"/>
                    <a:pt x="2976316" y="138430"/>
                    <a:pt x="2973775" y="148590"/>
                  </a:cubicBezTo>
                  <a:lnTo>
                    <a:pt x="2973775" y="151130"/>
                  </a:lnTo>
                  <a:cubicBezTo>
                    <a:pt x="2968696" y="176530"/>
                    <a:pt x="2964885" y="201930"/>
                    <a:pt x="2966156" y="271780"/>
                  </a:cubicBezTo>
                  <a:lnTo>
                    <a:pt x="2969966" y="271780"/>
                  </a:lnTo>
                  <a:cubicBezTo>
                    <a:pt x="2968696" y="293370"/>
                    <a:pt x="2967425" y="311150"/>
                    <a:pt x="2964885" y="321310"/>
                  </a:cubicBezTo>
                  <a:cubicBezTo>
                    <a:pt x="2964885" y="369570"/>
                    <a:pt x="2966156" y="372110"/>
                    <a:pt x="2972506" y="372110"/>
                  </a:cubicBezTo>
                  <a:cubicBezTo>
                    <a:pt x="2972506" y="384810"/>
                    <a:pt x="2973775" y="394970"/>
                    <a:pt x="2976316" y="407670"/>
                  </a:cubicBezTo>
                  <a:cubicBezTo>
                    <a:pt x="2977585" y="417830"/>
                    <a:pt x="2980125" y="429260"/>
                    <a:pt x="2980125" y="443230"/>
                  </a:cubicBezTo>
                  <a:lnTo>
                    <a:pt x="2975046" y="443230"/>
                  </a:lnTo>
                  <a:lnTo>
                    <a:pt x="2975046" y="449580"/>
                  </a:lnTo>
                  <a:cubicBezTo>
                    <a:pt x="2972506" y="513080"/>
                    <a:pt x="2976316" y="520700"/>
                    <a:pt x="2980125" y="528320"/>
                  </a:cubicBezTo>
                  <a:cubicBezTo>
                    <a:pt x="2981396" y="530860"/>
                    <a:pt x="2982666" y="534670"/>
                    <a:pt x="2983935" y="544830"/>
                  </a:cubicBezTo>
                  <a:lnTo>
                    <a:pt x="2975046" y="546100"/>
                  </a:lnTo>
                  <a:close/>
                  <a:moveTo>
                    <a:pt x="2978856" y="756920"/>
                  </a:moveTo>
                  <a:lnTo>
                    <a:pt x="2976316" y="751840"/>
                  </a:lnTo>
                  <a:lnTo>
                    <a:pt x="2977586" y="745490"/>
                  </a:lnTo>
                  <a:cubicBezTo>
                    <a:pt x="2978856" y="750570"/>
                    <a:pt x="2978856" y="754380"/>
                    <a:pt x="2978856" y="756920"/>
                  </a:cubicBezTo>
                  <a:close/>
                  <a:moveTo>
                    <a:pt x="73660" y="963930"/>
                  </a:moveTo>
                  <a:lnTo>
                    <a:pt x="76200" y="969010"/>
                  </a:lnTo>
                  <a:lnTo>
                    <a:pt x="74930" y="975360"/>
                  </a:lnTo>
                  <a:cubicBezTo>
                    <a:pt x="73660" y="971550"/>
                    <a:pt x="73660" y="967740"/>
                    <a:pt x="73660" y="963930"/>
                  </a:cubicBezTo>
                  <a:close/>
                  <a:moveTo>
                    <a:pt x="3014416" y="628650"/>
                  </a:moveTo>
                  <a:lnTo>
                    <a:pt x="3014416" y="619760"/>
                  </a:lnTo>
                  <a:cubicBezTo>
                    <a:pt x="3014416" y="623570"/>
                    <a:pt x="3015685" y="626110"/>
                    <a:pt x="3015685" y="628650"/>
                  </a:cubicBezTo>
                  <a:lnTo>
                    <a:pt x="3014416" y="628650"/>
                  </a:lnTo>
                  <a:close/>
                  <a:moveTo>
                    <a:pt x="3043626" y="859168"/>
                  </a:moveTo>
                  <a:lnTo>
                    <a:pt x="3039816" y="859168"/>
                  </a:lnTo>
                  <a:cubicBezTo>
                    <a:pt x="3041085" y="859168"/>
                    <a:pt x="3042356" y="859168"/>
                    <a:pt x="3043626" y="859168"/>
                  </a:cubicBezTo>
                  <a:close/>
                </a:path>
              </a:pathLst>
            </a:custGeom>
            <a:solidFill>
              <a:srgbClr val="5F1A1F"/>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flipH="1">
            <a:off x="-1828800" y="1673699"/>
            <a:ext cx="6987944" cy="8754828"/>
          </a:xfrm>
          <a:prstGeom prst="rect">
            <a:avLst/>
          </a:prstGeom>
        </p:spPr>
      </p:pic>
      <p:pic>
        <p:nvPicPr>
          <p:cNvPr id="10"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2207480" y="239847"/>
            <a:ext cx="5851746" cy="1532094"/>
          </a:xfrm>
          <a:prstGeom prst="rect">
            <a:avLst/>
          </a:prstGeom>
        </p:spPr>
      </p:pic>
      <p:pic>
        <p:nvPicPr>
          <p:cNvPr id="11" name="Picture 13"/>
          <p:cNvPicPr>
            <a:picLocks noChangeAspect="1"/>
          </p:cNvPicPr>
          <p:nvPr/>
        </p:nvPicPr>
        <p:blipFill>
          <a:blip r:embed="rId11"/>
          <a:srcRect/>
          <a:stretch>
            <a:fillRect/>
          </a:stretch>
        </p:blipFill>
        <p:spPr>
          <a:xfrm>
            <a:off x="12842046" y="182697"/>
            <a:ext cx="4732076" cy="1672956"/>
          </a:xfrm>
          <a:prstGeom prst="rect">
            <a:avLst/>
          </a:prstGeom>
        </p:spPr>
      </p:pic>
      <p:sp>
        <p:nvSpPr>
          <p:cNvPr id="16" name="TextBox 7"/>
          <p:cNvSpPr txBox="1"/>
          <p:nvPr/>
        </p:nvSpPr>
        <p:spPr>
          <a:xfrm>
            <a:off x="8305800" y="2100138"/>
            <a:ext cx="9268322" cy="1077474"/>
          </a:xfrm>
          <a:prstGeom prst="rect">
            <a:avLst/>
          </a:prstGeom>
        </p:spPr>
        <p:txBody>
          <a:bodyPr wrap="square" lIns="0" tIns="0" rIns="0" bIns="0" rtlCol="0" anchor="t">
            <a:spAutoFit/>
          </a:bodyPr>
          <a:lstStyle/>
          <a:p>
            <a:pPr lvl="0">
              <a:lnSpc>
                <a:spcPts val="9150"/>
              </a:lnSpc>
              <a:spcBef>
                <a:spcPct val="0"/>
              </a:spcBef>
            </a:pPr>
            <a:r>
              <a:rPr lang="id-ID" sz="6600" b="1" dirty="0">
                <a:latin typeface="Vintage Rotter Italics"/>
              </a:rPr>
              <a:t>Result </a:t>
            </a:r>
            <a:r>
              <a:rPr lang="id-ID" sz="6600" b="1" dirty="0" smtClean="0">
                <a:latin typeface="Vintage Rotter Italics"/>
              </a:rPr>
              <a:t>and Discussion</a:t>
            </a:r>
            <a:endParaRPr lang="en-US" sz="6600" b="1" dirty="0">
              <a:latin typeface="Vintage Rotter Italics"/>
            </a:endParaRPr>
          </a:p>
        </p:txBody>
      </p:sp>
      <p:sp>
        <p:nvSpPr>
          <p:cNvPr id="19" name="Rectangle 18"/>
          <p:cNvSpPr/>
          <p:nvPr/>
        </p:nvSpPr>
        <p:spPr>
          <a:xfrm>
            <a:off x="8305800" y="3285748"/>
            <a:ext cx="8185676" cy="1384995"/>
          </a:xfrm>
          <a:prstGeom prst="rect">
            <a:avLst/>
          </a:prstGeom>
        </p:spPr>
        <p:txBody>
          <a:bodyPr wrap="square">
            <a:spAutoFit/>
          </a:bodyPr>
          <a:lstStyle/>
          <a:p>
            <a:pPr marL="865788" lvl="1" indent="-514350">
              <a:buFont typeface="Arial" panose="020B0604020202020204" pitchFamily="34" charset="0"/>
              <a:buChar char="•"/>
            </a:pPr>
            <a:r>
              <a:rPr lang="id-ID" sz="2800" b="1" dirty="0" err="1"/>
              <a:t>B</a:t>
            </a:r>
            <a:r>
              <a:rPr lang="en-ID" sz="2800" b="1" dirty="0" err="1"/>
              <a:t>arang</a:t>
            </a:r>
            <a:r>
              <a:rPr lang="en-ID" sz="2800" b="1" dirty="0"/>
              <a:t> yang </a:t>
            </a:r>
            <a:r>
              <a:rPr lang="en-ID" sz="2800" b="1" dirty="0" err="1"/>
              <a:t>dipilih</a:t>
            </a:r>
            <a:r>
              <a:rPr lang="en-ID" sz="2800" b="1" dirty="0"/>
              <a:t> </a:t>
            </a:r>
            <a:r>
              <a:rPr lang="en-ID" sz="2800" b="1" dirty="0" err="1"/>
              <a:t>ditandai</a:t>
            </a:r>
            <a:r>
              <a:rPr lang="en-ID" sz="2800" b="1" dirty="0"/>
              <a:t> </a:t>
            </a:r>
            <a:r>
              <a:rPr lang="en-ID" sz="2800" b="1" dirty="0" err="1"/>
              <a:t>dengan</a:t>
            </a:r>
            <a:r>
              <a:rPr lang="en-ID" sz="2800" b="1" dirty="0"/>
              <a:t> </a:t>
            </a:r>
            <a:r>
              <a:rPr lang="en-ID" sz="2800" b="1" dirty="0" err="1"/>
              <a:t>angka</a:t>
            </a:r>
            <a:r>
              <a:rPr lang="en-ID" sz="2800" b="1" dirty="0"/>
              <a:t> (1.0) </a:t>
            </a:r>
            <a:r>
              <a:rPr lang="en-ID" sz="2800" b="1" dirty="0" err="1"/>
              <a:t>sedangkan</a:t>
            </a:r>
            <a:r>
              <a:rPr lang="en-ID" sz="2800" b="1" dirty="0"/>
              <a:t> </a:t>
            </a:r>
            <a:r>
              <a:rPr lang="en-ID" sz="2800" b="1" dirty="0" err="1"/>
              <a:t>barang</a:t>
            </a:r>
            <a:r>
              <a:rPr lang="en-ID" sz="2800" b="1" dirty="0"/>
              <a:t> yang </a:t>
            </a:r>
            <a:r>
              <a:rPr lang="en-ID" sz="2800" b="1" dirty="0" err="1"/>
              <a:t>tidak</a:t>
            </a:r>
            <a:r>
              <a:rPr lang="en-ID" sz="2800" b="1" dirty="0"/>
              <a:t> </a:t>
            </a:r>
            <a:r>
              <a:rPr lang="en-ID" sz="2800" b="1" dirty="0" err="1"/>
              <a:t>dipilih</a:t>
            </a:r>
            <a:r>
              <a:rPr lang="en-ID" sz="2800" b="1" dirty="0"/>
              <a:t> </a:t>
            </a:r>
            <a:r>
              <a:rPr lang="en-ID" sz="2800" b="1" dirty="0" err="1" smtClean="0"/>
              <a:t>ditandai</a:t>
            </a:r>
            <a:r>
              <a:rPr lang="en-ID" sz="2800" b="1" dirty="0" smtClean="0"/>
              <a:t> </a:t>
            </a:r>
            <a:r>
              <a:rPr lang="en-ID" sz="2800" b="1" dirty="0" err="1" smtClean="0"/>
              <a:t>dengan</a:t>
            </a:r>
            <a:r>
              <a:rPr lang="en-ID" sz="2800" b="1" dirty="0" smtClean="0"/>
              <a:t> </a:t>
            </a:r>
            <a:r>
              <a:rPr lang="en-ID" sz="2800" b="1" dirty="0" err="1"/>
              <a:t>angka</a:t>
            </a:r>
            <a:r>
              <a:rPr lang="en-ID" sz="2800" b="1" dirty="0"/>
              <a:t> (0.0)</a:t>
            </a:r>
            <a:endParaRPr lang="en-US" sz="2800" b="1" dirty="0">
              <a:latin typeface="Agrandir"/>
            </a:endParaRPr>
          </a:p>
        </p:txBody>
      </p:sp>
      <p:sp>
        <p:nvSpPr>
          <p:cNvPr id="20" name="Rectangle 19"/>
          <p:cNvSpPr/>
          <p:nvPr/>
        </p:nvSpPr>
        <p:spPr>
          <a:xfrm>
            <a:off x="8686800" y="4830782"/>
            <a:ext cx="7924800" cy="4401205"/>
          </a:xfrm>
          <a:prstGeom prst="rect">
            <a:avLst/>
          </a:prstGeom>
        </p:spPr>
        <p:txBody>
          <a:bodyPr wrap="square">
            <a:spAutoFit/>
          </a:bodyPr>
          <a:lstStyle/>
          <a:p>
            <a:pPr marL="457200" indent="-457200">
              <a:buFont typeface="Arial" panose="020B0604020202020204" pitchFamily="34" charset="0"/>
              <a:buChar char="•"/>
            </a:pPr>
            <a:r>
              <a:rPr lang="id-ID" sz="2800" b="1" dirty="0"/>
              <a:t>Sehingga diperoleh nilai profit terbaik dari Algoritma </a:t>
            </a:r>
            <a:r>
              <a:rPr lang="id-ID" sz="2800" b="1" i="1" dirty="0"/>
              <a:t>Dynamic Programming</a:t>
            </a:r>
            <a:r>
              <a:rPr lang="id-ID" sz="2800" b="1" dirty="0"/>
              <a:t> adalah 4310 dengan weight 8000 dan total barang yang diambil adalah 31. Solusi knapsacknya adalah (0, 0, 0, 1, 1, 1, 1, 0, 1, 0, 0, 1, 1, 1, 1, 1, 0, 1, 0, 0, 0, 1, 1, 1, 1, 1, 1, 1, 1, 1, 1, 0, 0, 1, 1, 1, 1, 0, 1, 1, 1, 1, 0, 1, 1, 0, 0, 0).  </a:t>
            </a:r>
            <a:endParaRPr lang="id-ID" sz="2800" b="1" dirty="0" smtClean="0"/>
          </a:p>
          <a:p>
            <a:pPr marL="457200" indent="-457200">
              <a:buFont typeface="Arial" panose="020B0604020202020204" pitchFamily="34" charset="0"/>
              <a:buChar char="•"/>
            </a:pPr>
            <a:r>
              <a:rPr lang="id-ID" sz="2800" b="1" dirty="0" smtClean="0"/>
              <a:t>Dengan </a:t>
            </a:r>
            <a:r>
              <a:rPr lang="id-ID" sz="2800" b="1" dirty="0"/>
              <a:t>rincian barang yang diambil ialah barang ke- (4-7, 9, 12-16, 18, 22-31, 34-37, 39-42, 44, dan 45).</a:t>
            </a:r>
            <a:endParaRPr lang="en-US" sz="2800" b="1" dirty="0"/>
          </a:p>
        </p:txBody>
      </p:sp>
      <p:graphicFrame>
        <p:nvGraphicFramePr>
          <p:cNvPr id="4" name="Table 3"/>
          <p:cNvGraphicFramePr>
            <a:graphicFrameLocks noGrp="1"/>
          </p:cNvGraphicFramePr>
          <p:nvPr>
            <p:extLst>
              <p:ext uri="{D42A27DB-BD31-4B8C-83A1-F6EECF244321}">
                <p14:modId xmlns:p14="http://schemas.microsoft.com/office/powerpoint/2010/main" val="2542874537"/>
              </p:ext>
            </p:extLst>
          </p:nvPr>
        </p:nvGraphicFramePr>
        <p:xfrm>
          <a:off x="914400" y="876300"/>
          <a:ext cx="6629399" cy="8610600"/>
        </p:xfrm>
        <a:graphic>
          <a:graphicData uri="http://schemas.openxmlformats.org/drawingml/2006/table">
            <a:tbl>
              <a:tblPr firstRow="1" firstCol="1" bandRow="1">
                <a:tableStyleId>{5C22544A-7EE6-4342-B048-85BDC9FD1C3A}</a:tableStyleId>
              </a:tblPr>
              <a:tblGrid>
                <a:gridCol w="1371601"/>
                <a:gridCol w="2114546"/>
                <a:gridCol w="1771651"/>
                <a:gridCol w="1371601"/>
              </a:tblGrid>
              <a:tr h="468864">
                <a:tc>
                  <a:txBody>
                    <a:bodyPr/>
                    <a:lstStyle/>
                    <a:p>
                      <a:pPr marL="0" marR="0" algn="ctr">
                        <a:spcBef>
                          <a:spcPts val="0"/>
                        </a:spcBef>
                        <a:spcAft>
                          <a:spcPts val="0"/>
                        </a:spcAft>
                      </a:pPr>
                      <a:r>
                        <a:rPr lang="id-ID" sz="2000" dirty="0">
                          <a:effectLst/>
                        </a:rPr>
                        <a:t>Item</a:t>
                      </a:r>
                      <a:endParaRPr lang="en-US" sz="2000" dirty="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Price</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Weight(g)</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Optimal</a:t>
                      </a:r>
                      <a:endParaRPr lang="en-US" sz="2000">
                        <a:effectLst/>
                        <a:latin typeface="Arial"/>
                        <a:ea typeface="Arial"/>
                      </a:endParaRPr>
                    </a:p>
                  </a:txBody>
                  <a:tcPr marL="31334" marR="31334" marT="0" marB="0"/>
                </a:tc>
              </a:tr>
              <a:tr h="339239">
                <a:tc>
                  <a:txBody>
                    <a:bodyPr/>
                    <a:lstStyle/>
                    <a:p>
                      <a:pPr marL="0" marR="0" algn="ctr">
                        <a:spcBef>
                          <a:spcPts val="0"/>
                        </a:spcBef>
                        <a:spcAft>
                          <a:spcPts val="0"/>
                        </a:spcAft>
                      </a:pPr>
                      <a:r>
                        <a:rPr lang="id-ID" sz="2000">
                          <a:effectLst/>
                        </a:rPr>
                        <a:t>1</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130</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357</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0</a:t>
                      </a:r>
                      <a:endParaRPr lang="en-US" sz="2000">
                        <a:effectLst/>
                        <a:latin typeface="Arial"/>
                        <a:ea typeface="Arial"/>
                      </a:endParaRPr>
                    </a:p>
                  </a:txBody>
                  <a:tcPr marL="31334" marR="31334" marT="0" marB="0"/>
                </a:tc>
              </a:tr>
              <a:tr h="339239">
                <a:tc>
                  <a:txBody>
                    <a:bodyPr/>
                    <a:lstStyle/>
                    <a:p>
                      <a:pPr marL="0" marR="0" algn="ctr">
                        <a:spcBef>
                          <a:spcPts val="0"/>
                        </a:spcBef>
                        <a:spcAft>
                          <a:spcPts val="0"/>
                        </a:spcAft>
                      </a:pPr>
                      <a:r>
                        <a:rPr lang="id-ID" sz="2000">
                          <a:effectLst/>
                        </a:rPr>
                        <a:t>2</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130</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301</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0</a:t>
                      </a:r>
                      <a:endParaRPr lang="en-US" sz="2000">
                        <a:effectLst/>
                        <a:latin typeface="Arial"/>
                        <a:ea typeface="Arial"/>
                      </a:endParaRPr>
                    </a:p>
                  </a:txBody>
                  <a:tcPr marL="31334" marR="31334" marT="0" marB="0"/>
                </a:tc>
              </a:tr>
              <a:tr h="339239">
                <a:tc>
                  <a:txBody>
                    <a:bodyPr/>
                    <a:lstStyle/>
                    <a:p>
                      <a:pPr marL="0" marR="0" algn="ctr">
                        <a:spcBef>
                          <a:spcPts val="0"/>
                        </a:spcBef>
                        <a:spcAft>
                          <a:spcPts val="0"/>
                        </a:spcAft>
                      </a:pPr>
                      <a:r>
                        <a:rPr lang="id-ID" sz="2000">
                          <a:effectLst/>
                        </a:rPr>
                        <a:t>3</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70</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213</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0</a:t>
                      </a:r>
                      <a:endParaRPr lang="en-US" sz="2000">
                        <a:effectLst/>
                        <a:latin typeface="Arial"/>
                        <a:ea typeface="Arial"/>
                      </a:endParaRPr>
                    </a:p>
                  </a:txBody>
                  <a:tcPr marL="31334" marR="31334" marT="0" marB="0"/>
                </a:tc>
              </a:tr>
              <a:tr h="339239">
                <a:tc>
                  <a:txBody>
                    <a:bodyPr/>
                    <a:lstStyle/>
                    <a:p>
                      <a:pPr marL="0" marR="0" algn="ctr">
                        <a:spcBef>
                          <a:spcPts val="0"/>
                        </a:spcBef>
                        <a:spcAft>
                          <a:spcPts val="0"/>
                        </a:spcAft>
                      </a:pPr>
                      <a:r>
                        <a:rPr lang="id-ID" sz="2000">
                          <a:effectLst/>
                        </a:rPr>
                        <a:t>4</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110</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235</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a:t>
                      </a:r>
                      <a:endParaRPr lang="en-US" sz="2000">
                        <a:effectLst/>
                        <a:latin typeface="Arial"/>
                        <a:ea typeface="Arial"/>
                      </a:endParaRPr>
                    </a:p>
                  </a:txBody>
                  <a:tcPr marL="31334" marR="31334" marT="0" marB="0"/>
                </a:tc>
              </a:tr>
              <a:tr h="339239">
                <a:tc>
                  <a:txBody>
                    <a:bodyPr/>
                    <a:lstStyle/>
                    <a:p>
                      <a:pPr marL="0" marR="0" algn="ctr">
                        <a:spcBef>
                          <a:spcPts val="0"/>
                        </a:spcBef>
                        <a:spcAft>
                          <a:spcPts val="0"/>
                        </a:spcAft>
                      </a:pPr>
                      <a:r>
                        <a:rPr lang="id-ID" sz="2000">
                          <a:effectLst/>
                        </a:rPr>
                        <a:t>5</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160</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332</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a:t>
                      </a:r>
                      <a:endParaRPr lang="en-US" sz="2000">
                        <a:effectLst/>
                        <a:latin typeface="Arial"/>
                        <a:ea typeface="Arial"/>
                      </a:endParaRPr>
                    </a:p>
                  </a:txBody>
                  <a:tcPr marL="31334" marR="31334" marT="0" marB="0"/>
                </a:tc>
              </a:tr>
              <a:tr h="339239">
                <a:tc>
                  <a:txBody>
                    <a:bodyPr/>
                    <a:lstStyle/>
                    <a:p>
                      <a:pPr marL="0" marR="0" algn="ctr">
                        <a:spcBef>
                          <a:spcPts val="0"/>
                        </a:spcBef>
                        <a:spcAft>
                          <a:spcPts val="0"/>
                        </a:spcAft>
                      </a:pPr>
                      <a:r>
                        <a:rPr lang="id-ID" sz="2000">
                          <a:effectLst/>
                        </a:rPr>
                        <a:t>6</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150</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306</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a:t>
                      </a:r>
                      <a:endParaRPr lang="en-US" sz="2000">
                        <a:effectLst/>
                        <a:latin typeface="Arial"/>
                        <a:ea typeface="Arial"/>
                      </a:endParaRPr>
                    </a:p>
                  </a:txBody>
                  <a:tcPr marL="31334" marR="31334" marT="0" marB="0"/>
                </a:tc>
              </a:tr>
              <a:tr h="339239">
                <a:tc>
                  <a:txBody>
                    <a:bodyPr/>
                    <a:lstStyle/>
                    <a:p>
                      <a:pPr marL="0" marR="0" algn="ctr">
                        <a:spcBef>
                          <a:spcPts val="0"/>
                        </a:spcBef>
                        <a:spcAft>
                          <a:spcPts val="0"/>
                        </a:spcAft>
                      </a:pPr>
                      <a:r>
                        <a:rPr lang="id-ID" sz="2000">
                          <a:effectLst/>
                        </a:rPr>
                        <a:t>7</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140</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284</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a:t>
                      </a:r>
                      <a:endParaRPr lang="en-US" sz="2000">
                        <a:effectLst/>
                        <a:latin typeface="Arial"/>
                        <a:ea typeface="Arial"/>
                      </a:endParaRPr>
                    </a:p>
                  </a:txBody>
                  <a:tcPr marL="31334" marR="31334" marT="0" marB="0"/>
                </a:tc>
              </a:tr>
              <a:tr h="339239">
                <a:tc>
                  <a:txBody>
                    <a:bodyPr/>
                    <a:lstStyle/>
                    <a:p>
                      <a:pPr marL="0" marR="0" algn="ctr">
                        <a:spcBef>
                          <a:spcPts val="0"/>
                        </a:spcBef>
                        <a:spcAft>
                          <a:spcPts val="0"/>
                        </a:spcAft>
                      </a:pPr>
                      <a:r>
                        <a:rPr lang="id-ID" sz="2000">
                          <a:effectLst/>
                        </a:rPr>
                        <a:t>8</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130</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312</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0</a:t>
                      </a:r>
                      <a:endParaRPr lang="en-US" sz="2000">
                        <a:effectLst/>
                        <a:latin typeface="Arial"/>
                        <a:ea typeface="Arial"/>
                      </a:endParaRPr>
                    </a:p>
                  </a:txBody>
                  <a:tcPr marL="31334" marR="31334" marT="0" marB="0"/>
                </a:tc>
              </a:tr>
              <a:tr h="339239">
                <a:tc>
                  <a:txBody>
                    <a:bodyPr/>
                    <a:lstStyle/>
                    <a:p>
                      <a:pPr marL="0" marR="0" algn="ctr">
                        <a:spcBef>
                          <a:spcPts val="0"/>
                        </a:spcBef>
                        <a:spcAft>
                          <a:spcPts val="0"/>
                        </a:spcAft>
                      </a:pPr>
                      <a:r>
                        <a:rPr lang="id-ID" sz="2000">
                          <a:effectLst/>
                        </a:rPr>
                        <a:t>9</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160</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332</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a:t>
                      </a:r>
                      <a:endParaRPr lang="en-US" sz="2000">
                        <a:effectLst/>
                        <a:latin typeface="Arial"/>
                        <a:ea typeface="Arial"/>
                      </a:endParaRPr>
                    </a:p>
                  </a:txBody>
                  <a:tcPr marL="31334" marR="31334" marT="0" marB="0"/>
                </a:tc>
              </a:tr>
              <a:tr h="339239">
                <a:tc>
                  <a:txBody>
                    <a:bodyPr/>
                    <a:lstStyle/>
                    <a:p>
                      <a:pPr marL="0" marR="0" algn="ctr">
                        <a:spcBef>
                          <a:spcPts val="0"/>
                        </a:spcBef>
                        <a:spcAft>
                          <a:spcPts val="0"/>
                        </a:spcAft>
                      </a:pPr>
                      <a:r>
                        <a:rPr lang="id-ID" sz="2000" dirty="0">
                          <a:effectLst/>
                        </a:rPr>
                        <a:t>10</a:t>
                      </a:r>
                      <a:endParaRPr lang="en-US" sz="2000" dirty="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100</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292</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0</a:t>
                      </a:r>
                      <a:endParaRPr lang="en-US" sz="2000">
                        <a:effectLst/>
                        <a:latin typeface="Arial"/>
                        <a:ea typeface="Arial"/>
                      </a:endParaRPr>
                    </a:p>
                  </a:txBody>
                  <a:tcPr marL="31334" marR="31334" marT="0" marB="0"/>
                </a:tc>
              </a:tr>
              <a:tr h="339239">
                <a:tc>
                  <a:txBody>
                    <a:bodyPr/>
                    <a:lstStyle/>
                    <a:p>
                      <a:pPr marL="0" marR="0" algn="ctr">
                        <a:spcBef>
                          <a:spcPts val="0"/>
                        </a:spcBef>
                        <a:spcAft>
                          <a:spcPts val="0"/>
                        </a:spcAft>
                      </a:pPr>
                      <a:r>
                        <a:rPr lang="id-ID" sz="2000" dirty="0" smtClean="0">
                          <a:effectLst/>
                          <a:latin typeface="+mn-lt"/>
                          <a:ea typeface="+mn-ea"/>
                        </a:rPr>
                        <a:t>...</a:t>
                      </a:r>
                      <a:endParaRPr lang="en-US" sz="2000" dirty="0">
                        <a:effectLst/>
                        <a:latin typeface="Arial"/>
                        <a:ea typeface="Arial"/>
                      </a:endParaRPr>
                    </a:p>
                  </a:txBody>
                  <a:tcPr marL="31334" marR="31334" marT="0" marB="0"/>
                </a:tc>
                <a:tc>
                  <a:txBody>
                    <a:bodyPr/>
                    <a:lstStyle/>
                    <a:p>
                      <a:pPr marL="0" marR="0" algn="ctr">
                        <a:spcBef>
                          <a:spcPts val="0"/>
                        </a:spcBef>
                        <a:spcAft>
                          <a:spcPts val="0"/>
                        </a:spcAft>
                      </a:pPr>
                      <a:r>
                        <a:rPr lang="id-ID" sz="2000" dirty="0" smtClean="0">
                          <a:effectLst/>
                          <a:latin typeface="+mn-lt"/>
                          <a:ea typeface="+mn-ea"/>
                        </a:rPr>
                        <a:t>...</a:t>
                      </a:r>
                      <a:endParaRPr lang="en-US" sz="2000" dirty="0">
                        <a:effectLst/>
                        <a:latin typeface="Arial"/>
                        <a:ea typeface="Arial"/>
                      </a:endParaRPr>
                    </a:p>
                  </a:txBody>
                  <a:tcPr marL="31334" marR="31334" marT="0" marB="0"/>
                </a:tc>
                <a:tc>
                  <a:txBody>
                    <a:bodyPr/>
                    <a:lstStyle/>
                    <a:p>
                      <a:pPr marL="0" marR="0" algn="ctr">
                        <a:spcBef>
                          <a:spcPts val="0"/>
                        </a:spcBef>
                        <a:spcAft>
                          <a:spcPts val="0"/>
                        </a:spcAft>
                      </a:pPr>
                      <a:r>
                        <a:rPr lang="id-ID" sz="2000" dirty="0" smtClean="0">
                          <a:effectLst/>
                          <a:latin typeface="+mn-lt"/>
                          <a:ea typeface="+mn-ea"/>
                        </a:rPr>
                        <a:t>...</a:t>
                      </a:r>
                      <a:endParaRPr lang="en-US" sz="2000" dirty="0">
                        <a:effectLst/>
                        <a:latin typeface="Arial"/>
                        <a:ea typeface="Arial"/>
                      </a:endParaRPr>
                    </a:p>
                  </a:txBody>
                  <a:tcPr marL="31334" marR="31334" marT="0" marB="0"/>
                </a:tc>
                <a:tc>
                  <a:txBody>
                    <a:bodyPr/>
                    <a:lstStyle/>
                    <a:p>
                      <a:pPr marL="0" marR="0" algn="ctr">
                        <a:spcBef>
                          <a:spcPts val="0"/>
                        </a:spcBef>
                        <a:spcAft>
                          <a:spcPts val="0"/>
                        </a:spcAft>
                      </a:pPr>
                      <a:r>
                        <a:rPr lang="id-ID" sz="2000" dirty="0" smtClean="0">
                          <a:effectLst/>
                          <a:latin typeface="+mn-lt"/>
                          <a:ea typeface="+mn-ea"/>
                        </a:rPr>
                        <a:t>...</a:t>
                      </a:r>
                      <a:endParaRPr lang="en-US" sz="2000" dirty="0">
                        <a:effectLst/>
                        <a:latin typeface="Arial"/>
                        <a:ea typeface="Arial"/>
                      </a:endParaRPr>
                    </a:p>
                  </a:txBody>
                  <a:tcPr marL="31334" marR="31334" marT="0" marB="0"/>
                </a:tc>
              </a:tr>
              <a:tr h="339239">
                <a:tc>
                  <a:txBody>
                    <a:bodyPr/>
                    <a:lstStyle/>
                    <a:p>
                      <a:pPr marL="0" marR="0" algn="ctr">
                        <a:spcBef>
                          <a:spcPts val="0"/>
                        </a:spcBef>
                        <a:spcAft>
                          <a:spcPts val="0"/>
                        </a:spcAft>
                      </a:pPr>
                      <a:r>
                        <a:rPr lang="id-ID" sz="2000">
                          <a:effectLst/>
                        </a:rPr>
                        <a:t>39</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150</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190</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a:t>
                      </a:r>
                      <a:endParaRPr lang="en-US" sz="2000">
                        <a:effectLst/>
                        <a:latin typeface="Arial"/>
                        <a:ea typeface="Arial"/>
                      </a:endParaRPr>
                    </a:p>
                  </a:txBody>
                  <a:tcPr marL="31334" marR="31334" marT="0" marB="0"/>
                </a:tc>
              </a:tr>
              <a:tr h="339239">
                <a:tc>
                  <a:txBody>
                    <a:bodyPr/>
                    <a:lstStyle/>
                    <a:p>
                      <a:pPr marL="0" marR="0" algn="ctr">
                        <a:spcBef>
                          <a:spcPts val="0"/>
                        </a:spcBef>
                        <a:spcAft>
                          <a:spcPts val="0"/>
                        </a:spcAft>
                      </a:pPr>
                      <a:r>
                        <a:rPr lang="id-ID" sz="2000">
                          <a:effectLst/>
                        </a:rPr>
                        <a:t>40</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140</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252</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a:t>
                      </a:r>
                      <a:endParaRPr lang="en-US" sz="2000">
                        <a:effectLst/>
                        <a:latin typeface="Arial"/>
                        <a:ea typeface="Arial"/>
                      </a:endParaRPr>
                    </a:p>
                  </a:txBody>
                  <a:tcPr marL="31334" marR="31334" marT="0" marB="0"/>
                </a:tc>
              </a:tr>
              <a:tr h="339239">
                <a:tc>
                  <a:txBody>
                    <a:bodyPr/>
                    <a:lstStyle/>
                    <a:p>
                      <a:pPr marL="0" marR="0" algn="ctr">
                        <a:spcBef>
                          <a:spcPts val="0"/>
                        </a:spcBef>
                        <a:spcAft>
                          <a:spcPts val="0"/>
                        </a:spcAft>
                      </a:pPr>
                      <a:r>
                        <a:rPr lang="id-ID" sz="2000">
                          <a:effectLst/>
                        </a:rPr>
                        <a:t>41</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120</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275</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a:t>
                      </a:r>
                      <a:endParaRPr lang="en-US" sz="2000">
                        <a:effectLst/>
                        <a:latin typeface="Arial"/>
                        <a:ea typeface="Arial"/>
                      </a:endParaRPr>
                    </a:p>
                  </a:txBody>
                  <a:tcPr marL="31334" marR="31334" marT="0" marB="0"/>
                </a:tc>
              </a:tr>
              <a:tr h="339239">
                <a:tc>
                  <a:txBody>
                    <a:bodyPr/>
                    <a:lstStyle/>
                    <a:p>
                      <a:pPr marL="0" marR="0" algn="ctr">
                        <a:spcBef>
                          <a:spcPts val="0"/>
                        </a:spcBef>
                        <a:spcAft>
                          <a:spcPts val="0"/>
                        </a:spcAft>
                      </a:pPr>
                      <a:r>
                        <a:rPr lang="id-ID" sz="2000">
                          <a:effectLst/>
                        </a:rPr>
                        <a:t>42</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160</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295</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a:t>
                      </a:r>
                      <a:endParaRPr lang="en-US" sz="2000">
                        <a:effectLst/>
                        <a:latin typeface="Arial"/>
                        <a:ea typeface="Arial"/>
                      </a:endParaRPr>
                    </a:p>
                  </a:txBody>
                  <a:tcPr marL="31334" marR="31334" marT="0" marB="0"/>
                </a:tc>
              </a:tr>
              <a:tr h="339239">
                <a:tc>
                  <a:txBody>
                    <a:bodyPr/>
                    <a:lstStyle/>
                    <a:p>
                      <a:pPr marL="0" marR="0" algn="ctr">
                        <a:spcBef>
                          <a:spcPts val="0"/>
                        </a:spcBef>
                        <a:spcAft>
                          <a:spcPts val="0"/>
                        </a:spcAft>
                      </a:pPr>
                      <a:r>
                        <a:rPr lang="id-ID" sz="2000">
                          <a:effectLst/>
                        </a:rPr>
                        <a:t>43</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70</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235</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0</a:t>
                      </a:r>
                      <a:endParaRPr lang="en-US" sz="2000">
                        <a:effectLst/>
                        <a:latin typeface="Arial"/>
                        <a:ea typeface="Arial"/>
                      </a:endParaRPr>
                    </a:p>
                  </a:txBody>
                  <a:tcPr marL="31334" marR="31334" marT="0" marB="0"/>
                </a:tc>
              </a:tr>
              <a:tr h="339239">
                <a:tc>
                  <a:txBody>
                    <a:bodyPr/>
                    <a:lstStyle/>
                    <a:p>
                      <a:pPr marL="0" marR="0" algn="ctr">
                        <a:spcBef>
                          <a:spcPts val="0"/>
                        </a:spcBef>
                        <a:spcAft>
                          <a:spcPts val="0"/>
                        </a:spcAft>
                      </a:pPr>
                      <a:r>
                        <a:rPr lang="id-ID" sz="2000">
                          <a:effectLst/>
                        </a:rPr>
                        <a:t>44</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130</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162</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a:t>
                      </a:r>
                      <a:endParaRPr lang="en-US" sz="2000">
                        <a:effectLst/>
                        <a:latin typeface="Arial"/>
                        <a:ea typeface="Arial"/>
                      </a:endParaRPr>
                    </a:p>
                  </a:txBody>
                  <a:tcPr marL="31334" marR="31334" marT="0" marB="0"/>
                </a:tc>
              </a:tr>
              <a:tr h="339239">
                <a:tc>
                  <a:txBody>
                    <a:bodyPr/>
                    <a:lstStyle/>
                    <a:p>
                      <a:pPr marL="0" marR="0" algn="ctr">
                        <a:spcBef>
                          <a:spcPts val="0"/>
                        </a:spcBef>
                        <a:spcAft>
                          <a:spcPts val="0"/>
                        </a:spcAft>
                      </a:pPr>
                      <a:r>
                        <a:rPr lang="id-ID" sz="2000">
                          <a:effectLst/>
                        </a:rPr>
                        <a:t>45</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100</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227</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a:t>
                      </a:r>
                      <a:endParaRPr lang="en-US" sz="2000">
                        <a:effectLst/>
                        <a:latin typeface="Arial"/>
                        <a:ea typeface="Arial"/>
                      </a:endParaRPr>
                    </a:p>
                  </a:txBody>
                  <a:tcPr marL="31334" marR="31334" marT="0" marB="0"/>
                </a:tc>
              </a:tr>
              <a:tr h="339239">
                <a:tc>
                  <a:txBody>
                    <a:bodyPr/>
                    <a:lstStyle/>
                    <a:p>
                      <a:pPr marL="0" marR="0" algn="ctr">
                        <a:spcBef>
                          <a:spcPts val="0"/>
                        </a:spcBef>
                        <a:spcAft>
                          <a:spcPts val="0"/>
                        </a:spcAft>
                      </a:pPr>
                      <a:r>
                        <a:rPr lang="id-ID" sz="2000">
                          <a:effectLst/>
                        </a:rPr>
                        <a:t>46</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85</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298</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dirty="0">
                          <a:effectLst/>
                        </a:rPr>
                        <a:t>0</a:t>
                      </a:r>
                      <a:endParaRPr lang="en-US" sz="2000" dirty="0">
                        <a:effectLst/>
                        <a:latin typeface="Arial"/>
                        <a:ea typeface="Arial"/>
                      </a:endParaRPr>
                    </a:p>
                  </a:txBody>
                  <a:tcPr marL="31334" marR="31334" marT="0" marB="0"/>
                </a:tc>
              </a:tr>
              <a:tr h="339239">
                <a:tc>
                  <a:txBody>
                    <a:bodyPr/>
                    <a:lstStyle/>
                    <a:p>
                      <a:pPr marL="0" marR="0" algn="ctr">
                        <a:spcBef>
                          <a:spcPts val="0"/>
                        </a:spcBef>
                        <a:spcAft>
                          <a:spcPts val="0"/>
                        </a:spcAft>
                      </a:pPr>
                      <a:r>
                        <a:rPr lang="id-ID" sz="2000">
                          <a:effectLst/>
                        </a:rPr>
                        <a:t>47</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104</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335</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0</a:t>
                      </a:r>
                      <a:endParaRPr lang="en-US" sz="2000">
                        <a:effectLst/>
                        <a:latin typeface="Arial"/>
                        <a:ea typeface="Arial"/>
                      </a:endParaRPr>
                    </a:p>
                  </a:txBody>
                  <a:tcPr marL="31334" marR="31334" marT="0" marB="0"/>
                </a:tc>
              </a:tr>
              <a:tr h="339239">
                <a:tc>
                  <a:txBody>
                    <a:bodyPr/>
                    <a:lstStyle/>
                    <a:p>
                      <a:pPr marL="0" marR="0" algn="ctr">
                        <a:spcBef>
                          <a:spcPts val="0"/>
                        </a:spcBef>
                        <a:spcAft>
                          <a:spcPts val="0"/>
                        </a:spcAft>
                      </a:pPr>
                      <a:r>
                        <a:rPr lang="id-ID" sz="2000">
                          <a:effectLst/>
                        </a:rPr>
                        <a:t>48</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78</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233</a:t>
                      </a:r>
                      <a:endParaRPr lang="en-US" sz="2000">
                        <a:effectLst/>
                        <a:latin typeface="Arial"/>
                        <a:ea typeface="Arial"/>
                      </a:endParaRPr>
                    </a:p>
                  </a:txBody>
                  <a:tcPr marL="31334" marR="31334" marT="0" marB="0"/>
                </a:tc>
                <a:tc>
                  <a:txBody>
                    <a:bodyPr/>
                    <a:lstStyle/>
                    <a:p>
                      <a:pPr marL="0" marR="0" algn="ctr">
                        <a:spcBef>
                          <a:spcPts val="0"/>
                        </a:spcBef>
                        <a:spcAft>
                          <a:spcPts val="0"/>
                        </a:spcAft>
                      </a:pPr>
                      <a:r>
                        <a:rPr lang="id-ID" sz="2000">
                          <a:effectLst/>
                        </a:rPr>
                        <a:t>0</a:t>
                      </a:r>
                      <a:endParaRPr lang="en-US" sz="2000">
                        <a:effectLst/>
                        <a:latin typeface="Arial"/>
                        <a:ea typeface="Arial"/>
                      </a:endParaRPr>
                    </a:p>
                  </a:txBody>
                  <a:tcPr marL="31334" marR="31334" marT="0" marB="0"/>
                </a:tc>
              </a:tr>
              <a:tr h="339239">
                <a:tc gridSpan="3">
                  <a:txBody>
                    <a:bodyPr/>
                    <a:lstStyle/>
                    <a:p>
                      <a:pPr marL="0" marR="0" algn="ctr">
                        <a:spcBef>
                          <a:spcPts val="0"/>
                        </a:spcBef>
                        <a:spcAft>
                          <a:spcPts val="0"/>
                        </a:spcAft>
                      </a:pPr>
                      <a:r>
                        <a:rPr lang="id-ID" sz="2000">
                          <a:effectLst/>
                        </a:rPr>
                        <a:t>Total Bobot</a:t>
                      </a:r>
                      <a:endParaRPr lang="en-US" sz="2000">
                        <a:effectLst/>
                        <a:latin typeface="Arial"/>
                        <a:ea typeface="Arial"/>
                      </a:endParaRPr>
                    </a:p>
                  </a:txBody>
                  <a:tcPr marL="31334" marR="31334" marT="0" marB="0"/>
                </a:tc>
                <a:tc hMerge="1">
                  <a:txBody>
                    <a:bodyPr/>
                    <a:lstStyle/>
                    <a:p>
                      <a:endParaRPr lang="en-US"/>
                    </a:p>
                  </a:txBody>
                  <a:tcPr/>
                </a:tc>
                <a:tc hMerge="1">
                  <a:txBody>
                    <a:bodyPr/>
                    <a:lstStyle/>
                    <a:p>
                      <a:endParaRPr lang="en-US"/>
                    </a:p>
                  </a:txBody>
                  <a:tcPr/>
                </a:tc>
                <a:tc>
                  <a:txBody>
                    <a:bodyPr/>
                    <a:lstStyle/>
                    <a:p>
                      <a:pPr marL="0" marR="0" algn="ctr">
                        <a:spcBef>
                          <a:spcPts val="0"/>
                        </a:spcBef>
                        <a:spcAft>
                          <a:spcPts val="0"/>
                        </a:spcAft>
                      </a:pPr>
                      <a:r>
                        <a:rPr lang="id-ID" sz="2000" dirty="0">
                          <a:effectLst/>
                        </a:rPr>
                        <a:t>8000</a:t>
                      </a:r>
                      <a:endParaRPr lang="en-US" sz="2000" dirty="0">
                        <a:effectLst/>
                        <a:latin typeface="Arial"/>
                        <a:ea typeface="Arial"/>
                      </a:endParaRPr>
                    </a:p>
                  </a:txBody>
                  <a:tcPr marL="31334" marR="31334" marT="0" marB="0"/>
                </a:tc>
              </a:tr>
              <a:tr h="339239">
                <a:tc gridSpan="3">
                  <a:txBody>
                    <a:bodyPr/>
                    <a:lstStyle/>
                    <a:p>
                      <a:pPr marL="0" marR="0" algn="ctr">
                        <a:spcBef>
                          <a:spcPts val="0"/>
                        </a:spcBef>
                        <a:spcAft>
                          <a:spcPts val="0"/>
                        </a:spcAft>
                      </a:pPr>
                      <a:r>
                        <a:rPr lang="id-ID" sz="2000">
                          <a:effectLst/>
                        </a:rPr>
                        <a:t>Total Keuntungan</a:t>
                      </a:r>
                      <a:endParaRPr lang="en-US" sz="2000">
                        <a:effectLst/>
                        <a:latin typeface="Arial"/>
                        <a:ea typeface="Arial"/>
                      </a:endParaRPr>
                    </a:p>
                  </a:txBody>
                  <a:tcPr marL="31334" marR="31334" marT="0" marB="0"/>
                </a:tc>
                <a:tc hMerge="1">
                  <a:txBody>
                    <a:bodyPr/>
                    <a:lstStyle/>
                    <a:p>
                      <a:endParaRPr lang="en-US"/>
                    </a:p>
                  </a:txBody>
                  <a:tcPr/>
                </a:tc>
                <a:tc hMerge="1">
                  <a:txBody>
                    <a:bodyPr/>
                    <a:lstStyle/>
                    <a:p>
                      <a:endParaRPr lang="en-US"/>
                    </a:p>
                  </a:txBody>
                  <a:tcPr/>
                </a:tc>
                <a:tc>
                  <a:txBody>
                    <a:bodyPr/>
                    <a:lstStyle/>
                    <a:p>
                      <a:pPr marL="0" marR="0" algn="ctr">
                        <a:spcBef>
                          <a:spcPts val="0"/>
                        </a:spcBef>
                        <a:spcAft>
                          <a:spcPts val="0"/>
                        </a:spcAft>
                      </a:pPr>
                      <a:r>
                        <a:rPr lang="id-ID" sz="2000">
                          <a:effectLst/>
                        </a:rPr>
                        <a:t>4310</a:t>
                      </a:r>
                      <a:endParaRPr lang="en-US" sz="2000">
                        <a:effectLst/>
                        <a:latin typeface="Arial"/>
                        <a:ea typeface="Arial"/>
                      </a:endParaRPr>
                    </a:p>
                  </a:txBody>
                  <a:tcPr marL="31334" marR="31334" marT="0" marB="0"/>
                </a:tc>
              </a:tr>
              <a:tr h="339239">
                <a:tc gridSpan="3">
                  <a:txBody>
                    <a:bodyPr/>
                    <a:lstStyle/>
                    <a:p>
                      <a:pPr marL="0" marR="0" algn="ctr">
                        <a:spcBef>
                          <a:spcPts val="0"/>
                        </a:spcBef>
                        <a:spcAft>
                          <a:spcPts val="0"/>
                        </a:spcAft>
                      </a:pPr>
                      <a:r>
                        <a:rPr lang="id-ID" sz="2000">
                          <a:effectLst/>
                        </a:rPr>
                        <a:t>Total Barang</a:t>
                      </a:r>
                      <a:endParaRPr lang="en-US" sz="2000">
                        <a:effectLst/>
                        <a:latin typeface="Arial"/>
                        <a:ea typeface="Arial"/>
                      </a:endParaRPr>
                    </a:p>
                  </a:txBody>
                  <a:tcPr marL="31334" marR="31334" marT="0" marB="0"/>
                </a:tc>
                <a:tc hMerge="1">
                  <a:txBody>
                    <a:bodyPr/>
                    <a:lstStyle/>
                    <a:p>
                      <a:endParaRPr lang="en-US"/>
                    </a:p>
                  </a:txBody>
                  <a:tcPr/>
                </a:tc>
                <a:tc hMerge="1">
                  <a:txBody>
                    <a:bodyPr/>
                    <a:lstStyle/>
                    <a:p>
                      <a:endParaRPr lang="en-US"/>
                    </a:p>
                  </a:txBody>
                  <a:tcPr/>
                </a:tc>
                <a:tc>
                  <a:txBody>
                    <a:bodyPr/>
                    <a:lstStyle/>
                    <a:p>
                      <a:pPr marL="0" marR="0" algn="ctr">
                        <a:spcBef>
                          <a:spcPts val="0"/>
                        </a:spcBef>
                        <a:spcAft>
                          <a:spcPts val="0"/>
                        </a:spcAft>
                      </a:pPr>
                      <a:r>
                        <a:rPr lang="id-ID" sz="2000" dirty="0">
                          <a:effectLst/>
                        </a:rPr>
                        <a:t>31</a:t>
                      </a:r>
                      <a:endParaRPr lang="en-US" sz="2000" dirty="0">
                        <a:effectLst/>
                        <a:latin typeface="Arial"/>
                        <a:ea typeface="Arial"/>
                      </a:endParaRPr>
                    </a:p>
                  </a:txBody>
                  <a:tcPr marL="31334" marR="31334" marT="0" marB="0"/>
                </a:tc>
              </a:tr>
            </a:tbl>
          </a:graphicData>
        </a:graphic>
      </p:graphicFrame>
    </p:spTree>
    <p:extLst>
      <p:ext uri="{BB962C8B-B14F-4D97-AF65-F5344CB8AC3E}">
        <p14:creationId xmlns:p14="http://schemas.microsoft.com/office/powerpoint/2010/main" val="119079050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Vertical)">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F1A1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3052516" cy="1717040"/>
          </a:xfrm>
        </p:grpSpPr>
        <p:sp>
          <p:nvSpPr>
            <p:cNvPr id="3" name="Freeform 3"/>
            <p:cNvSpPr/>
            <p:nvPr/>
          </p:nvSpPr>
          <p:spPr>
            <a:xfrm>
              <a:off x="0" y="-2540"/>
              <a:ext cx="3052516" cy="1719580"/>
            </a:xfrm>
            <a:custGeom>
              <a:avLst/>
              <a:gdLst/>
              <a:ahLst/>
              <a:cxnLst/>
              <a:rect l="l" t="t" r="r" b="b"/>
              <a:pathLst>
                <a:path w="3052516" h="1719580">
                  <a:moveTo>
                    <a:pt x="3049976" y="859168"/>
                  </a:moveTo>
                  <a:lnTo>
                    <a:pt x="3052516" y="859168"/>
                  </a:lnTo>
                  <a:lnTo>
                    <a:pt x="3046166" y="859168"/>
                  </a:lnTo>
                  <a:lnTo>
                    <a:pt x="3046166" y="859168"/>
                  </a:lnTo>
                  <a:cubicBezTo>
                    <a:pt x="3046166" y="859168"/>
                    <a:pt x="3044896" y="859168"/>
                    <a:pt x="3043626" y="859168"/>
                  </a:cubicBezTo>
                  <a:lnTo>
                    <a:pt x="3043626" y="859168"/>
                  </a:lnTo>
                  <a:lnTo>
                    <a:pt x="3042356" y="859168"/>
                  </a:lnTo>
                  <a:cubicBezTo>
                    <a:pt x="3041086" y="859168"/>
                    <a:pt x="3037276" y="859168"/>
                    <a:pt x="3036006" y="859168"/>
                  </a:cubicBezTo>
                  <a:cubicBezTo>
                    <a:pt x="3036006" y="859168"/>
                    <a:pt x="3037276" y="859168"/>
                    <a:pt x="3038546" y="859168"/>
                  </a:cubicBezTo>
                  <a:cubicBezTo>
                    <a:pt x="3038546" y="859168"/>
                    <a:pt x="3039816" y="859168"/>
                    <a:pt x="3039816" y="859168"/>
                  </a:cubicBezTo>
                  <a:lnTo>
                    <a:pt x="3043626" y="859168"/>
                  </a:lnTo>
                  <a:lnTo>
                    <a:pt x="3043626" y="847090"/>
                  </a:lnTo>
                  <a:lnTo>
                    <a:pt x="3047436" y="847090"/>
                  </a:lnTo>
                  <a:lnTo>
                    <a:pt x="3047436" y="816610"/>
                  </a:lnTo>
                  <a:cubicBezTo>
                    <a:pt x="3049976" y="781050"/>
                    <a:pt x="3052516" y="726440"/>
                    <a:pt x="3049976" y="692150"/>
                  </a:cubicBezTo>
                  <a:cubicBezTo>
                    <a:pt x="3051246" y="674370"/>
                    <a:pt x="3048706" y="652780"/>
                    <a:pt x="3047436" y="641350"/>
                  </a:cubicBezTo>
                  <a:lnTo>
                    <a:pt x="3048706" y="641350"/>
                  </a:lnTo>
                  <a:lnTo>
                    <a:pt x="3044896" y="542290"/>
                  </a:lnTo>
                  <a:lnTo>
                    <a:pt x="3046166" y="541020"/>
                  </a:lnTo>
                  <a:lnTo>
                    <a:pt x="3046166" y="537210"/>
                  </a:lnTo>
                  <a:cubicBezTo>
                    <a:pt x="3046166" y="502920"/>
                    <a:pt x="3044896" y="468630"/>
                    <a:pt x="3044896" y="431800"/>
                  </a:cubicBezTo>
                  <a:cubicBezTo>
                    <a:pt x="3042356" y="361950"/>
                    <a:pt x="3041086" y="290830"/>
                    <a:pt x="3047436" y="213360"/>
                  </a:cubicBezTo>
                  <a:lnTo>
                    <a:pt x="3047436" y="207010"/>
                  </a:lnTo>
                  <a:cubicBezTo>
                    <a:pt x="3046166" y="191770"/>
                    <a:pt x="3046166" y="176530"/>
                    <a:pt x="3046166" y="158750"/>
                  </a:cubicBezTo>
                  <a:lnTo>
                    <a:pt x="3046166" y="80010"/>
                  </a:lnTo>
                  <a:lnTo>
                    <a:pt x="3051246" y="59690"/>
                  </a:lnTo>
                  <a:lnTo>
                    <a:pt x="3051246" y="8890"/>
                  </a:lnTo>
                  <a:lnTo>
                    <a:pt x="3044896" y="8890"/>
                  </a:lnTo>
                  <a:cubicBezTo>
                    <a:pt x="3006796" y="8890"/>
                    <a:pt x="2950916" y="7620"/>
                    <a:pt x="2935676" y="7620"/>
                  </a:cubicBezTo>
                  <a:cubicBezTo>
                    <a:pt x="2907736" y="7620"/>
                    <a:pt x="2892496" y="7620"/>
                    <a:pt x="2884876" y="8890"/>
                  </a:cubicBezTo>
                  <a:cubicBezTo>
                    <a:pt x="2851856" y="0"/>
                    <a:pt x="2773116" y="1270"/>
                    <a:pt x="2696916" y="3810"/>
                  </a:cubicBezTo>
                  <a:cubicBezTo>
                    <a:pt x="2658816" y="5080"/>
                    <a:pt x="2621986" y="5080"/>
                    <a:pt x="2596586" y="3810"/>
                  </a:cubicBezTo>
                  <a:lnTo>
                    <a:pt x="2592776" y="3810"/>
                  </a:lnTo>
                  <a:lnTo>
                    <a:pt x="2590236" y="10160"/>
                  </a:lnTo>
                  <a:cubicBezTo>
                    <a:pt x="2539436" y="10160"/>
                    <a:pt x="2489906" y="11430"/>
                    <a:pt x="2425136" y="13970"/>
                  </a:cubicBezTo>
                  <a:lnTo>
                    <a:pt x="2413706" y="13970"/>
                  </a:lnTo>
                  <a:lnTo>
                    <a:pt x="2414976" y="16510"/>
                  </a:lnTo>
                  <a:lnTo>
                    <a:pt x="2381956" y="16510"/>
                  </a:lnTo>
                  <a:lnTo>
                    <a:pt x="2381956" y="21590"/>
                  </a:lnTo>
                  <a:cubicBezTo>
                    <a:pt x="2359096" y="21590"/>
                    <a:pt x="2334966" y="20320"/>
                    <a:pt x="2308296" y="19050"/>
                  </a:cubicBezTo>
                  <a:cubicBezTo>
                    <a:pt x="2285435" y="17780"/>
                    <a:pt x="2262576" y="17780"/>
                    <a:pt x="2239716" y="16510"/>
                  </a:cubicBezTo>
                  <a:lnTo>
                    <a:pt x="2239716" y="15240"/>
                  </a:lnTo>
                  <a:cubicBezTo>
                    <a:pt x="2232096" y="13970"/>
                    <a:pt x="2223206" y="13970"/>
                    <a:pt x="2215585" y="12700"/>
                  </a:cubicBezTo>
                  <a:lnTo>
                    <a:pt x="2214316" y="44450"/>
                  </a:lnTo>
                  <a:lnTo>
                    <a:pt x="2210506" y="44450"/>
                  </a:lnTo>
                  <a:lnTo>
                    <a:pt x="2210506" y="13970"/>
                  </a:lnTo>
                  <a:cubicBezTo>
                    <a:pt x="2169488" y="10160"/>
                    <a:pt x="2129660" y="12700"/>
                    <a:pt x="2090803" y="15240"/>
                  </a:cubicBezTo>
                  <a:cubicBezTo>
                    <a:pt x="2050975" y="17780"/>
                    <a:pt x="2013090" y="20320"/>
                    <a:pt x="1978119" y="16510"/>
                  </a:cubicBezTo>
                  <a:cubicBezTo>
                    <a:pt x="1961605" y="17780"/>
                    <a:pt x="1948976" y="17780"/>
                    <a:pt x="1938291" y="16510"/>
                  </a:cubicBezTo>
                  <a:lnTo>
                    <a:pt x="1938291" y="15240"/>
                  </a:lnTo>
                  <a:lnTo>
                    <a:pt x="1905263" y="12700"/>
                  </a:lnTo>
                  <a:lnTo>
                    <a:pt x="1905263" y="16510"/>
                  </a:lnTo>
                  <a:cubicBezTo>
                    <a:pt x="1894577" y="16510"/>
                    <a:pt x="1882920" y="17780"/>
                    <a:pt x="1870292" y="17780"/>
                  </a:cubicBezTo>
                  <a:lnTo>
                    <a:pt x="1862520" y="12700"/>
                  </a:lnTo>
                  <a:lnTo>
                    <a:pt x="1857663" y="12700"/>
                  </a:lnTo>
                  <a:cubicBezTo>
                    <a:pt x="1845035" y="11430"/>
                    <a:pt x="1839206" y="11430"/>
                    <a:pt x="1837263" y="19050"/>
                  </a:cubicBezTo>
                  <a:lnTo>
                    <a:pt x="1837263" y="21590"/>
                  </a:lnTo>
                  <a:cubicBezTo>
                    <a:pt x="1832406" y="22860"/>
                    <a:pt x="1827549" y="22860"/>
                    <a:pt x="1823664" y="24130"/>
                  </a:cubicBezTo>
                  <a:cubicBezTo>
                    <a:pt x="1813950" y="19050"/>
                    <a:pt x="1801321" y="20320"/>
                    <a:pt x="1786750" y="20320"/>
                  </a:cubicBezTo>
                  <a:cubicBezTo>
                    <a:pt x="1772179" y="21590"/>
                    <a:pt x="1756636" y="21590"/>
                    <a:pt x="1745950" y="16510"/>
                  </a:cubicBezTo>
                  <a:lnTo>
                    <a:pt x="1744979" y="15240"/>
                  </a:lnTo>
                  <a:lnTo>
                    <a:pt x="1743036" y="15240"/>
                  </a:lnTo>
                  <a:cubicBezTo>
                    <a:pt x="1738179" y="16510"/>
                    <a:pt x="1718751" y="17780"/>
                    <a:pt x="1700294" y="19050"/>
                  </a:cubicBezTo>
                  <a:cubicBezTo>
                    <a:pt x="1682808" y="20320"/>
                    <a:pt x="1663380" y="21590"/>
                    <a:pt x="1647837" y="22860"/>
                  </a:cubicBezTo>
                  <a:cubicBezTo>
                    <a:pt x="1644923" y="20320"/>
                    <a:pt x="1639095" y="19050"/>
                    <a:pt x="1632295" y="19050"/>
                  </a:cubicBezTo>
                  <a:cubicBezTo>
                    <a:pt x="1609952" y="20320"/>
                    <a:pt x="1584695" y="21590"/>
                    <a:pt x="1553610" y="21590"/>
                  </a:cubicBezTo>
                  <a:lnTo>
                    <a:pt x="1552638" y="20320"/>
                  </a:lnTo>
                  <a:lnTo>
                    <a:pt x="1547781" y="21590"/>
                  </a:lnTo>
                  <a:cubicBezTo>
                    <a:pt x="1527381" y="21590"/>
                    <a:pt x="1506982" y="20320"/>
                    <a:pt x="1486582" y="20320"/>
                  </a:cubicBezTo>
                  <a:lnTo>
                    <a:pt x="1486582" y="17780"/>
                  </a:lnTo>
                  <a:cubicBezTo>
                    <a:pt x="1480753" y="19050"/>
                    <a:pt x="1474925" y="19050"/>
                    <a:pt x="1470068" y="20320"/>
                  </a:cubicBezTo>
                  <a:lnTo>
                    <a:pt x="1462296" y="20320"/>
                  </a:lnTo>
                  <a:cubicBezTo>
                    <a:pt x="1414697" y="19050"/>
                    <a:pt x="1365155" y="17780"/>
                    <a:pt x="1314641" y="17780"/>
                  </a:cubicBezTo>
                  <a:lnTo>
                    <a:pt x="1312698" y="17780"/>
                  </a:lnTo>
                  <a:lnTo>
                    <a:pt x="1309784" y="22860"/>
                  </a:lnTo>
                  <a:lnTo>
                    <a:pt x="1309784" y="27940"/>
                  </a:lnTo>
                  <a:lnTo>
                    <a:pt x="1307841" y="27940"/>
                  </a:lnTo>
                  <a:lnTo>
                    <a:pt x="1247613" y="16510"/>
                  </a:lnTo>
                  <a:cubicBezTo>
                    <a:pt x="1238871" y="16510"/>
                    <a:pt x="1234014" y="19050"/>
                    <a:pt x="1228185" y="20320"/>
                  </a:cubicBezTo>
                  <a:cubicBezTo>
                    <a:pt x="1219442" y="22860"/>
                    <a:pt x="1211671" y="26670"/>
                    <a:pt x="1186414" y="21590"/>
                  </a:cubicBezTo>
                  <a:lnTo>
                    <a:pt x="1186414" y="24130"/>
                  </a:lnTo>
                  <a:lnTo>
                    <a:pt x="1125215" y="24130"/>
                  </a:lnTo>
                  <a:cubicBezTo>
                    <a:pt x="1054301" y="24130"/>
                    <a:pt x="972702" y="24130"/>
                    <a:pt x="909560" y="19050"/>
                  </a:cubicBezTo>
                  <a:lnTo>
                    <a:pt x="883332" y="17780"/>
                  </a:lnTo>
                  <a:lnTo>
                    <a:pt x="894018" y="24130"/>
                  </a:lnTo>
                  <a:lnTo>
                    <a:pt x="888189" y="24130"/>
                  </a:lnTo>
                  <a:cubicBezTo>
                    <a:pt x="862932"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59168"/>
                    <a:pt x="6350" y="859168"/>
                    <a:pt x="6350" y="859168"/>
                  </a:cubicBezTo>
                  <a:lnTo>
                    <a:pt x="10160" y="859168"/>
                  </a:lnTo>
                  <a:lnTo>
                    <a:pt x="10160" y="859168"/>
                  </a:lnTo>
                  <a:lnTo>
                    <a:pt x="19050" y="859168"/>
                  </a:lnTo>
                  <a:lnTo>
                    <a:pt x="19050" y="859168"/>
                  </a:lnTo>
                  <a:lnTo>
                    <a:pt x="12700" y="859168"/>
                  </a:lnTo>
                  <a:lnTo>
                    <a:pt x="16510" y="859168"/>
                  </a:lnTo>
                  <a:lnTo>
                    <a:pt x="16510" y="859168"/>
                  </a:lnTo>
                  <a:cubicBezTo>
                    <a:pt x="13970" y="859168"/>
                    <a:pt x="10160" y="859168"/>
                    <a:pt x="16510" y="859168"/>
                  </a:cubicBezTo>
                  <a:cubicBezTo>
                    <a:pt x="16510" y="859168"/>
                    <a:pt x="16510" y="859168"/>
                    <a:pt x="15240" y="859168"/>
                  </a:cubicBezTo>
                  <a:lnTo>
                    <a:pt x="12700" y="859168"/>
                  </a:lnTo>
                  <a:lnTo>
                    <a:pt x="12700" y="859168"/>
                  </a:lnTo>
                  <a:cubicBezTo>
                    <a:pt x="13970" y="859168"/>
                    <a:pt x="13970" y="859168"/>
                    <a:pt x="15240" y="859168"/>
                  </a:cubicBezTo>
                  <a:cubicBezTo>
                    <a:pt x="16510" y="859168"/>
                    <a:pt x="19050" y="859168"/>
                    <a:pt x="21590" y="859168"/>
                  </a:cubicBezTo>
                  <a:cubicBezTo>
                    <a:pt x="21590" y="859168"/>
                    <a:pt x="20320" y="859168"/>
                    <a:pt x="20320" y="859168"/>
                  </a:cubicBezTo>
                  <a:cubicBezTo>
                    <a:pt x="20320" y="859168"/>
                    <a:pt x="19050" y="859168"/>
                    <a:pt x="19050" y="859168"/>
                  </a:cubicBezTo>
                  <a:lnTo>
                    <a:pt x="21590" y="859168"/>
                  </a:lnTo>
                  <a:lnTo>
                    <a:pt x="21590" y="859168"/>
                  </a:lnTo>
                  <a:cubicBezTo>
                    <a:pt x="15240" y="859168"/>
                    <a:pt x="17780" y="859168"/>
                    <a:pt x="20320" y="859168"/>
                  </a:cubicBezTo>
                  <a:cubicBezTo>
                    <a:pt x="21590" y="859168"/>
                    <a:pt x="24130" y="859168"/>
                    <a:pt x="20320" y="859168"/>
                  </a:cubicBezTo>
                  <a:lnTo>
                    <a:pt x="16510" y="859168"/>
                  </a:lnTo>
                  <a:lnTo>
                    <a:pt x="17780" y="859168"/>
                  </a:lnTo>
                  <a:lnTo>
                    <a:pt x="11430" y="859168"/>
                  </a:lnTo>
                  <a:cubicBezTo>
                    <a:pt x="11430" y="859168"/>
                    <a:pt x="10160" y="859168"/>
                    <a:pt x="10160" y="859168"/>
                  </a:cubicBezTo>
                  <a:lnTo>
                    <a:pt x="8890" y="859168"/>
                  </a:lnTo>
                  <a:lnTo>
                    <a:pt x="10160" y="859168"/>
                  </a:lnTo>
                  <a:lnTo>
                    <a:pt x="10160" y="859168"/>
                  </a:lnTo>
                  <a:lnTo>
                    <a:pt x="13970" y="859168"/>
                  </a:lnTo>
                  <a:lnTo>
                    <a:pt x="21590" y="859168"/>
                  </a:lnTo>
                  <a:cubicBezTo>
                    <a:pt x="22860" y="859168"/>
                    <a:pt x="22860" y="859168"/>
                    <a:pt x="24130" y="859168"/>
                  </a:cubicBezTo>
                  <a:lnTo>
                    <a:pt x="22860" y="859168"/>
                  </a:lnTo>
                  <a:lnTo>
                    <a:pt x="21590" y="859168"/>
                  </a:lnTo>
                  <a:cubicBezTo>
                    <a:pt x="20320" y="859168"/>
                    <a:pt x="20320" y="859168"/>
                    <a:pt x="20320" y="859168"/>
                  </a:cubicBezTo>
                  <a:cubicBezTo>
                    <a:pt x="17780" y="859168"/>
                    <a:pt x="15240" y="859168"/>
                    <a:pt x="13970" y="859168"/>
                  </a:cubicBezTo>
                  <a:lnTo>
                    <a:pt x="12700" y="859168"/>
                  </a:lnTo>
                  <a:lnTo>
                    <a:pt x="12700" y="859168"/>
                  </a:lnTo>
                  <a:cubicBezTo>
                    <a:pt x="13970" y="859168"/>
                    <a:pt x="15240" y="859168"/>
                    <a:pt x="16510" y="859168"/>
                  </a:cubicBezTo>
                  <a:cubicBezTo>
                    <a:pt x="16510" y="859168"/>
                    <a:pt x="19050" y="859168"/>
                    <a:pt x="22860" y="859168"/>
                  </a:cubicBezTo>
                  <a:lnTo>
                    <a:pt x="12700" y="859168"/>
                  </a:lnTo>
                  <a:cubicBezTo>
                    <a:pt x="8890" y="859168"/>
                    <a:pt x="8890" y="859168"/>
                    <a:pt x="8890" y="859168"/>
                  </a:cubicBezTo>
                  <a:cubicBezTo>
                    <a:pt x="8890" y="859168"/>
                    <a:pt x="8890" y="859168"/>
                    <a:pt x="5080" y="859168"/>
                  </a:cubicBezTo>
                  <a:lnTo>
                    <a:pt x="8890" y="859168"/>
                  </a:lnTo>
                  <a:cubicBezTo>
                    <a:pt x="10160" y="859168"/>
                    <a:pt x="10160" y="859168"/>
                    <a:pt x="10160" y="859168"/>
                  </a:cubicBezTo>
                  <a:cubicBezTo>
                    <a:pt x="10160" y="859168"/>
                    <a:pt x="10160" y="859168"/>
                    <a:pt x="12700" y="859168"/>
                  </a:cubicBezTo>
                  <a:cubicBezTo>
                    <a:pt x="10160" y="859168"/>
                    <a:pt x="8890" y="859168"/>
                    <a:pt x="8890" y="859168"/>
                  </a:cubicBezTo>
                  <a:cubicBezTo>
                    <a:pt x="7620" y="859168"/>
                    <a:pt x="7620" y="859168"/>
                    <a:pt x="2540" y="859168"/>
                  </a:cubicBezTo>
                  <a:lnTo>
                    <a:pt x="0" y="859168"/>
                  </a:lnTo>
                  <a:lnTo>
                    <a:pt x="6350" y="859168"/>
                  </a:lnTo>
                  <a:lnTo>
                    <a:pt x="6350" y="859168"/>
                  </a:lnTo>
                  <a:cubicBezTo>
                    <a:pt x="6350" y="859168"/>
                    <a:pt x="7620" y="859168"/>
                    <a:pt x="8890" y="859168"/>
                  </a:cubicBezTo>
                  <a:lnTo>
                    <a:pt x="8890" y="859168"/>
                  </a:lnTo>
                  <a:lnTo>
                    <a:pt x="10160" y="859168"/>
                  </a:lnTo>
                  <a:cubicBezTo>
                    <a:pt x="11430" y="859168"/>
                    <a:pt x="15240" y="859168"/>
                    <a:pt x="16510" y="859168"/>
                  </a:cubicBezTo>
                  <a:cubicBezTo>
                    <a:pt x="16510" y="859168"/>
                    <a:pt x="15240" y="859168"/>
                    <a:pt x="13970" y="859168"/>
                  </a:cubicBezTo>
                  <a:cubicBezTo>
                    <a:pt x="13970" y="859168"/>
                    <a:pt x="12700" y="859168"/>
                    <a:pt x="12700" y="859168"/>
                  </a:cubicBezTo>
                  <a:lnTo>
                    <a:pt x="8890" y="859168"/>
                  </a:lnTo>
                  <a:lnTo>
                    <a:pt x="8890" y="872490"/>
                  </a:lnTo>
                  <a:lnTo>
                    <a:pt x="6350" y="872490"/>
                  </a:lnTo>
                  <a:lnTo>
                    <a:pt x="6350" y="902970"/>
                  </a:lnTo>
                  <a:cubicBezTo>
                    <a:pt x="3810" y="938530"/>
                    <a:pt x="1270" y="993140"/>
                    <a:pt x="3810" y="1027430"/>
                  </a:cubicBezTo>
                  <a:cubicBezTo>
                    <a:pt x="2540" y="1045210"/>
                    <a:pt x="5080" y="1066800"/>
                    <a:pt x="6350" y="1078230"/>
                  </a:cubicBezTo>
                  <a:lnTo>
                    <a:pt x="5080" y="1078230"/>
                  </a:lnTo>
                  <a:lnTo>
                    <a:pt x="8890" y="1177290"/>
                  </a:lnTo>
                  <a:lnTo>
                    <a:pt x="7620" y="1178560"/>
                  </a:lnTo>
                  <a:lnTo>
                    <a:pt x="7620" y="1182370"/>
                  </a:lnTo>
                  <a:cubicBezTo>
                    <a:pt x="7620" y="1216660"/>
                    <a:pt x="8890" y="1250950"/>
                    <a:pt x="8890" y="1287780"/>
                  </a:cubicBezTo>
                  <a:cubicBezTo>
                    <a:pt x="11430" y="1357630"/>
                    <a:pt x="12700" y="1428750"/>
                    <a:pt x="6350" y="1506220"/>
                  </a:cubicBezTo>
                  <a:lnTo>
                    <a:pt x="6350" y="1512570"/>
                  </a:lnTo>
                  <a:cubicBezTo>
                    <a:pt x="7620" y="1527810"/>
                    <a:pt x="7620" y="1543050"/>
                    <a:pt x="7620" y="1560830"/>
                  </a:cubicBezTo>
                  <a:lnTo>
                    <a:pt x="7620" y="1639570"/>
                  </a:lnTo>
                  <a:lnTo>
                    <a:pt x="2540" y="1659890"/>
                  </a:lnTo>
                  <a:lnTo>
                    <a:pt x="2540" y="1710690"/>
                  </a:lnTo>
                  <a:lnTo>
                    <a:pt x="8890" y="1710690"/>
                  </a:lnTo>
                  <a:cubicBezTo>
                    <a:pt x="46990" y="1710690"/>
                    <a:pt x="102870" y="1711960"/>
                    <a:pt x="118110" y="1711960"/>
                  </a:cubicBezTo>
                  <a:cubicBezTo>
                    <a:pt x="146050" y="1711960"/>
                    <a:pt x="161290" y="1711960"/>
                    <a:pt x="168910" y="1710690"/>
                  </a:cubicBezTo>
                  <a:cubicBezTo>
                    <a:pt x="189230" y="1715770"/>
                    <a:pt x="227330" y="1717040"/>
                    <a:pt x="271780" y="1717040"/>
                  </a:cubicBezTo>
                  <a:cubicBezTo>
                    <a:pt x="298450" y="1717040"/>
                    <a:pt x="327660" y="1717040"/>
                    <a:pt x="356870" y="1715770"/>
                  </a:cubicBezTo>
                  <a:cubicBezTo>
                    <a:pt x="394970" y="1714500"/>
                    <a:pt x="431800" y="1714500"/>
                    <a:pt x="457200" y="1715770"/>
                  </a:cubicBezTo>
                  <a:lnTo>
                    <a:pt x="461010" y="1715770"/>
                  </a:lnTo>
                  <a:lnTo>
                    <a:pt x="463550" y="1709420"/>
                  </a:lnTo>
                  <a:cubicBezTo>
                    <a:pt x="514350" y="1709420"/>
                    <a:pt x="563880" y="1708150"/>
                    <a:pt x="628650" y="1705610"/>
                  </a:cubicBezTo>
                  <a:lnTo>
                    <a:pt x="640080" y="1705610"/>
                  </a:lnTo>
                  <a:lnTo>
                    <a:pt x="638810" y="1703070"/>
                  </a:lnTo>
                  <a:lnTo>
                    <a:pt x="671830" y="1703070"/>
                  </a:lnTo>
                  <a:lnTo>
                    <a:pt x="671830" y="1697990"/>
                  </a:lnTo>
                  <a:cubicBezTo>
                    <a:pt x="694690" y="1697990"/>
                    <a:pt x="718820" y="1699260"/>
                    <a:pt x="745490" y="1700530"/>
                  </a:cubicBezTo>
                  <a:cubicBezTo>
                    <a:pt x="763270" y="1701800"/>
                    <a:pt x="781050" y="1701800"/>
                    <a:pt x="798830" y="1703070"/>
                  </a:cubicBezTo>
                  <a:lnTo>
                    <a:pt x="798830" y="1714500"/>
                  </a:lnTo>
                  <a:lnTo>
                    <a:pt x="907617" y="1714500"/>
                  </a:lnTo>
                  <a:cubicBezTo>
                    <a:pt x="926074" y="1714500"/>
                    <a:pt x="943560" y="1713230"/>
                    <a:pt x="962017" y="1711960"/>
                  </a:cubicBezTo>
                  <a:cubicBezTo>
                    <a:pt x="1001845" y="1709420"/>
                    <a:pt x="1039730" y="1706880"/>
                    <a:pt x="1074701" y="1710690"/>
                  </a:cubicBezTo>
                  <a:cubicBezTo>
                    <a:pt x="1091215" y="1709420"/>
                    <a:pt x="1103844" y="1709420"/>
                    <a:pt x="1114529" y="1710690"/>
                  </a:cubicBezTo>
                  <a:lnTo>
                    <a:pt x="1114529" y="1711960"/>
                  </a:lnTo>
                  <a:lnTo>
                    <a:pt x="1121329" y="1711960"/>
                  </a:lnTo>
                  <a:lnTo>
                    <a:pt x="1146586" y="1714500"/>
                  </a:lnTo>
                  <a:lnTo>
                    <a:pt x="1146586" y="1710690"/>
                  </a:lnTo>
                  <a:cubicBezTo>
                    <a:pt x="1157272" y="1710690"/>
                    <a:pt x="1168929" y="1709420"/>
                    <a:pt x="1181557" y="1709420"/>
                  </a:cubicBezTo>
                  <a:lnTo>
                    <a:pt x="1190300" y="1715770"/>
                  </a:lnTo>
                  <a:lnTo>
                    <a:pt x="1196128" y="1715770"/>
                  </a:lnTo>
                  <a:cubicBezTo>
                    <a:pt x="1208757" y="1717040"/>
                    <a:pt x="1214585" y="1717040"/>
                    <a:pt x="1216528" y="1709420"/>
                  </a:cubicBezTo>
                  <a:lnTo>
                    <a:pt x="1216528" y="1706880"/>
                  </a:lnTo>
                  <a:cubicBezTo>
                    <a:pt x="1221385" y="1705610"/>
                    <a:pt x="1226242" y="1705610"/>
                    <a:pt x="1230128" y="1704340"/>
                  </a:cubicBezTo>
                  <a:cubicBezTo>
                    <a:pt x="1239842" y="1709420"/>
                    <a:pt x="1252470" y="1708150"/>
                    <a:pt x="1267042" y="1708150"/>
                  </a:cubicBezTo>
                  <a:cubicBezTo>
                    <a:pt x="1281613" y="1706880"/>
                    <a:pt x="1297156" y="1706880"/>
                    <a:pt x="1307841" y="1711960"/>
                  </a:cubicBezTo>
                  <a:lnTo>
                    <a:pt x="1308813" y="1713230"/>
                  </a:lnTo>
                  <a:lnTo>
                    <a:pt x="1310755" y="1713230"/>
                  </a:lnTo>
                  <a:cubicBezTo>
                    <a:pt x="1315613" y="1711960"/>
                    <a:pt x="1335041" y="1710690"/>
                    <a:pt x="1353498" y="1709420"/>
                  </a:cubicBezTo>
                  <a:cubicBezTo>
                    <a:pt x="1370983" y="1708150"/>
                    <a:pt x="1390412" y="1706880"/>
                    <a:pt x="1405954" y="1705610"/>
                  </a:cubicBezTo>
                  <a:cubicBezTo>
                    <a:pt x="1408869" y="1708150"/>
                    <a:pt x="1415668" y="1709420"/>
                    <a:pt x="1421497" y="1709420"/>
                  </a:cubicBezTo>
                  <a:cubicBezTo>
                    <a:pt x="1443840" y="1708150"/>
                    <a:pt x="1469096" y="1706880"/>
                    <a:pt x="1500182" y="1706880"/>
                  </a:cubicBezTo>
                  <a:lnTo>
                    <a:pt x="1501153" y="1708150"/>
                  </a:lnTo>
                  <a:lnTo>
                    <a:pt x="1506010" y="1706880"/>
                  </a:lnTo>
                  <a:cubicBezTo>
                    <a:pt x="1526410" y="1706880"/>
                    <a:pt x="1546810" y="1708150"/>
                    <a:pt x="1567210" y="1708150"/>
                  </a:cubicBezTo>
                  <a:lnTo>
                    <a:pt x="1567210" y="1710690"/>
                  </a:lnTo>
                  <a:lnTo>
                    <a:pt x="1583724" y="1708150"/>
                  </a:lnTo>
                  <a:lnTo>
                    <a:pt x="1591495" y="1708150"/>
                  </a:lnTo>
                  <a:cubicBezTo>
                    <a:pt x="1639094" y="1709420"/>
                    <a:pt x="1688637" y="1710690"/>
                    <a:pt x="1739150" y="1710690"/>
                  </a:cubicBezTo>
                  <a:lnTo>
                    <a:pt x="1741093" y="1710690"/>
                  </a:lnTo>
                  <a:lnTo>
                    <a:pt x="1744008" y="1705610"/>
                  </a:lnTo>
                  <a:lnTo>
                    <a:pt x="1744008" y="1700530"/>
                  </a:lnTo>
                  <a:lnTo>
                    <a:pt x="1745950" y="1700530"/>
                  </a:lnTo>
                  <a:lnTo>
                    <a:pt x="1806178" y="1711960"/>
                  </a:lnTo>
                  <a:cubicBezTo>
                    <a:pt x="1814921" y="1711960"/>
                    <a:pt x="1819778" y="1709420"/>
                    <a:pt x="1825607" y="1708150"/>
                  </a:cubicBezTo>
                  <a:cubicBezTo>
                    <a:pt x="1834349" y="1705610"/>
                    <a:pt x="1842121" y="1701800"/>
                    <a:pt x="1867377" y="1706880"/>
                  </a:cubicBezTo>
                  <a:lnTo>
                    <a:pt x="1867377" y="1704340"/>
                  </a:lnTo>
                  <a:lnTo>
                    <a:pt x="1927605" y="1704340"/>
                  </a:lnTo>
                  <a:cubicBezTo>
                    <a:pt x="1998519" y="1704340"/>
                    <a:pt x="2080118" y="1704340"/>
                    <a:pt x="2143260" y="1709420"/>
                  </a:cubicBezTo>
                  <a:lnTo>
                    <a:pt x="2169488" y="1710690"/>
                  </a:lnTo>
                  <a:lnTo>
                    <a:pt x="2158803" y="1704340"/>
                  </a:lnTo>
                  <a:lnTo>
                    <a:pt x="2164631" y="1704340"/>
                  </a:lnTo>
                  <a:cubicBezTo>
                    <a:pt x="2188917" y="1706880"/>
                    <a:pt x="2202885" y="1708150"/>
                    <a:pt x="2210506" y="1704340"/>
                  </a:cubicBezTo>
                  <a:lnTo>
                    <a:pt x="2210506" y="1705610"/>
                  </a:lnTo>
                  <a:cubicBezTo>
                    <a:pt x="2211775" y="1705610"/>
                    <a:pt x="2211775" y="1705610"/>
                    <a:pt x="2213046" y="1704340"/>
                  </a:cubicBezTo>
                  <a:cubicBezTo>
                    <a:pt x="2214316" y="1704340"/>
                    <a:pt x="2215585" y="1705610"/>
                    <a:pt x="2218125" y="1705610"/>
                  </a:cubicBezTo>
                  <a:lnTo>
                    <a:pt x="2218125" y="1711960"/>
                  </a:lnTo>
                  <a:cubicBezTo>
                    <a:pt x="2253685" y="1710690"/>
                    <a:pt x="2282896" y="1710690"/>
                    <a:pt x="2308296" y="1711960"/>
                  </a:cubicBezTo>
                  <a:cubicBezTo>
                    <a:pt x="2337506" y="1713230"/>
                    <a:pt x="2364175" y="1713230"/>
                    <a:pt x="2392116" y="1710690"/>
                  </a:cubicBezTo>
                  <a:cubicBezTo>
                    <a:pt x="2393385" y="1711960"/>
                    <a:pt x="2394656" y="1714500"/>
                    <a:pt x="2398466" y="1715770"/>
                  </a:cubicBezTo>
                  <a:lnTo>
                    <a:pt x="2401006" y="1715770"/>
                  </a:lnTo>
                  <a:cubicBezTo>
                    <a:pt x="2404816" y="1715770"/>
                    <a:pt x="2407356" y="1714500"/>
                    <a:pt x="2409896" y="1714500"/>
                  </a:cubicBezTo>
                  <a:lnTo>
                    <a:pt x="2409896" y="1719580"/>
                  </a:lnTo>
                  <a:cubicBezTo>
                    <a:pt x="2478475" y="1719580"/>
                    <a:pt x="2500066" y="1711960"/>
                    <a:pt x="2510225" y="1705610"/>
                  </a:cubicBezTo>
                  <a:cubicBezTo>
                    <a:pt x="2564835" y="1706880"/>
                    <a:pt x="2613096" y="1709420"/>
                    <a:pt x="2660085" y="1713230"/>
                  </a:cubicBezTo>
                  <a:lnTo>
                    <a:pt x="2660085" y="1708150"/>
                  </a:lnTo>
                  <a:lnTo>
                    <a:pt x="2677866" y="1708150"/>
                  </a:lnTo>
                  <a:lnTo>
                    <a:pt x="2677866" y="1704340"/>
                  </a:lnTo>
                  <a:lnTo>
                    <a:pt x="2752796" y="1704340"/>
                  </a:lnTo>
                  <a:lnTo>
                    <a:pt x="2799785" y="1706880"/>
                  </a:lnTo>
                  <a:lnTo>
                    <a:pt x="2801056" y="1706880"/>
                  </a:lnTo>
                  <a:cubicBezTo>
                    <a:pt x="2811216" y="1703070"/>
                    <a:pt x="2845506" y="1703070"/>
                    <a:pt x="2877256" y="1703070"/>
                  </a:cubicBezTo>
                  <a:cubicBezTo>
                    <a:pt x="2905196" y="1703070"/>
                    <a:pt x="2930596" y="1703070"/>
                    <a:pt x="2942025" y="1700530"/>
                  </a:cubicBezTo>
                  <a:lnTo>
                    <a:pt x="3005525" y="1700530"/>
                  </a:lnTo>
                  <a:lnTo>
                    <a:pt x="3005525" y="1694180"/>
                  </a:lnTo>
                  <a:lnTo>
                    <a:pt x="3022035" y="1694180"/>
                  </a:lnTo>
                  <a:lnTo>
                    <a:pt x="3022035" y="1687830"/>
                  </a:lnTo>
                  <a:cubicBezTo>
                    <a:pt x="3022035" y="1677670"/>
                    <a:pt x="3022035" y="1666240"/>
                    <a:pt x="3023306" y="1653540"/>
                  </a:cubicBezTo>
                  <a:lnTo>
                    <a:pt x="3023306" y="1640840"/>
                  </a:lnTo>
                  <a:cubicBezTo>
                    <a:pt x="3023306" y="1630680"/>
                    <a:pt x="3023306" y="1623060"/>
                    <a:pt x="3024575" y="1614170"/>
                  </a:cubicBezTo>
                  <a:lnTo>
                    <a:pt x="3025846" y="1597660"/>
                  </a:lnTo>
                  <a:cubicBezTo>
                    <a:pt x="3029656" y="1534160"/>
                    <a:pt x="3028385" y="1520190"/>
                    <a:pt x="3028385" y="1506220"/>
                  </a:cubicBezTo>
                  <a:cubicBezTo>
                    <a:pt x="3027116" y="1492250"/>
                    <a:pt x="3027116" y="1479550"/>
                    <a:pt x="3030925" y="1417320"/>
                  </a:cubicBezTo>
                  <a:lnTo>
                    <a:pt x="3032196" y="1399540"/>
                  </a:lnTo>
                  <a:lnTo>
                    <a:pt x="3020766" y="1412240"/>
                  </a:lnTo>
                  <a:cubicBezTo>
                    <a:pt x="3019496" y="1399540"/>
                    <a:pt x="3022035" y="1371600"/>
                    <a:pt x="3023306" y="1350010"/>
                  </a:cubicBezTo>
                  <a:cubicBezTo>
                    <a:pt x="3025846" y="1316990"/>
                    <a:pt x="3029656" y="1278890"/>
                    <a:pt x="3027116" y="1244600"/>
                  </a:cubicBezTo>
                  <a:lnTo>
                    <a:pt x="3036006" y="1272540"/>
                  </a:lnTo>
                  <a:lnTo>
                    <a:pt x="3034735" y="1225550"/>
                  </a:lnTo>
                  <a:cubicBezTo>
                    <a:pt x="3034735" y="1210310"/>
                    <a:pt x="3033466" y="1193800"/>
                    <a:pt x="3033466" y="1177290"/>
                  </a:cubicBezTo>
                  <a:cubicBezTo>
                    <a:pt x="3036006" y="1164590"/>
                    <a:pt x="3038546" y="1151890"/>
                    <a:pt x="3039816" y="1141730"/>
                  </a:cubicBezTo>
                  <a:lnTo>
                    <a:pt x="3044896" y="1141730"/>
                  </a:lnTo>
                  <a:cubicBezTo>
                    <a:pt x="3048706" y="1089660"/>
                    <a:pt x="3047435" y="1085850"/>
                    <a:pt x="3043625" y="1082040"/>
                  </a:cubicBezTo>
                  <a:cubicBezTo>
                    <a:pt x="3042356" y="1080770"/>
                    <a:pt x="3039816" y="1079500"/>
                    <a:pt x="3038546" y="1079500"/>
                  </a:cubicBezTo>
                  <a:cubicBezTo>
                    <a:pt x="3037275" y="1076960"/>
                    <a:pt x="3036006" y="1070610"/>
                    <a:pt x="3036006" y="1054100"/>
                  </a:cubicBezTo>
                  <a:cubicBezTo>
                    <a:pt x="3037275" y="1054100"/>
                    <a:pt x="3038546" y="1054100"/>
                    <a:pt x="3041085" y="1052830"/>
                  </a:cubicBezTo>
                  <a:cubicBezTo>
                    <a:pt x="3046166" y="1050290"/>
                    <a:pt x="3047435" y="1043940"/>
                    <a:pt x="3047435" y="1017270"/>
                  </a:cubicBezTo>
                  <a:cubicBezTo>
                    <a:pt x="3048706" y="1007110"/>
                    <a:pt x="3047435" y="981710"/>
                    <a:pt x="3044896" y="949960"/>
                  </a:cubicBezTo>
                  <a:cubicBezTo>
                    <a:pt x="3043625" y="929640"/>
                    <a:pt x="3042356" y="906780"/>
                    <a:pt x="3041085" y="883920"/>
                  </a:cubicBezTo>
                  <a:lnTo>
                    <a:pt x="3041085" y="861060"/>
                  </a:lnTo>
                  <a:cubicBezTo>
                    <a:pt x="3046166" y="859168"/>
                    <a:pt x="3047435" y="859168"/>
                    <a:pt x="3046166" y="859168"/>
                  </a:cubicBezTo>
                  <a:lnTo>
                    <a:pt x="3042356" y="859168"/>
                  </a:lnTo>
                  <a:lnTo>
                    <a:pt x="3042356" y="859168"/>
                  </a:lnTo>
                  <a:lnTo>
                    <a:pt x="3033466" y="859168"/>
                  </a:lnTo>
                  <a:lnTo>
                    <a:pt x="3033466" y="859168"/>
                  </a:lnTo>
                  <a:lnTo>
                    <a:pt x="3039816" y="859168"/>
                  </a:lnTo>
                  <a:lnTo>
                    <a:pt x="3036006" y="859168"/>
                  </a:lnTo>
                  <a:lnTo>
                    <a:pt x="3036006" y="859168"/>
                  </a:lnTo>
                  <a:cubicBezTo>
                    <a:pt x="3038546" y="859168"/>
                    <a:pt x="3042356" y="859168"/>
                    <a:pt x="3036006" y="859168"/>
                  </a:cubicBezTo>
                  <a:cubicBezTo>
                    <a:pt x="3036006" y="859168"/>
                    <a:pt x="3036006" y="859168"/>
                    <a:pt x="3037275" y="859168"/>
                  </a:cubicBezTo>
                  <a:lnTo>
                    <a:pt x="3039816" y="859168"/>
                  </a:lnTo>
                  <a:lnTo>
                    <a:pt x="3039816" y="859168"/>
                  </a:lnTo>
                  <a:cubicBezTo>
                    <a:pt x="3038546" y="859168"/>
                    <a:pt x="3038546" y="859168"/>
                    <a:pt x="3037275" y="859168"/>
                  </a:cubicBezTo>
                  <a:cubicBezTo>
                    <a:pt x="3036006" y="859168"/>
                    <a:pt x="3033466" y="859168"/>
                    <a:pt x="3030925" y="859168"/>
                  </a:cubicBezTo>
                  <a:cubicBezTo>
                    <a:pt x="3030925" y="859168"/>
                    <a:pt x="3032196" y="859168"/>
                    <a:pt x="3032196" y="859168"/>
                  </a:cubicBezTo>
                  <a:cubicBezTo>
                    <a:pt x="3032196" y="859168"/>
                    <a:pt x="3032196" y="859168"/>
                    <a:pt x="3033466" y="859168"/>
                  </a:cubicBezTo>
                  <a:lnTo>
                    <a:pt x="3028385" y="859168"/>
                  </a:lnTo>
                  <a:lnTo>
                    <a:pt x="3034735" y="859168"/>
                  </a:lnTo>
                  <a:lnTo>
                    <a:pt x="3036006" y="859168"/>
                  </a:lnTo>
                  <a:lnTo>
                    <a:pt x="3036006" y="859168"/>
                  </a:lnTo>
                  <a:cubicBezTo>
                    <a:pt x="3042356" y="859168"/>
                    <a:pt x="3039816" y="859168"/>
                    <a:pt x="3037275" y="859168"/>
                  </a:cubicBezTo>
                  <a:cubicBezTo>
                    <a:pt x="3036006" y="859168"/>
                    <a:pt x="3033466" y="859168"/>
                    <a:pt x="3037275" y="859168"/>
                  </a:cubicBezTo>
                  <a:lnTo>
                    <a:pt x="3041085" y="859168"/>
                  </a:lnTo>
                  <a:lnTo>
                    <a:pt x="3039816" y="859168"/>
                  </a:lnTo>
                  <a:lnTo>
                    <a:pt x="3046166" y="859168"/>
                  </a:lnTo>
                  <a:cubicBezTo>
                    <a:pt x="3046166" y="859168"/>
                    <a:pt x="3047435" y="859168"/>
                    <a:pt x="3047435" y="859168"/>
                  </a:cubicBezTo>
                  <a:lnTo>
                    <a:pt x="3048706" y="859168"/>
                  </a:lnTo>
                  <a:lnTo>
                    <a:pt x="3047435" y="859168"/>
                  </a:lnTo>
                  <a:lnTo>
                    <a:pt x="3047435" y="859168"/>
                  </a:lnTo>
                  <a:lnTo>
                    <a:pt x="3043625" y="859168"/>
                  </a:lnTo>
                  <a:lnTo>
                    <a:pt x="3036006" y="859168"/>
                  </a:lnTo>
                  <a:cubicBezTo>
                    <a:pt x="3034735" y="859168"/>
                    <a:pt x="3034735" y="859168"/>
                    <a:pt x="3033466" y="859168"/>
                  </a:cubicBezTo>
                  <a:lnTo>
                    <a:pt x="3034735" y="859168"/>
                  </a:lnTo>
                  <a:lnTo>
                    <a:pt x="3036006" y="859168"/>
                  </a:lnTo>
                  <a:cubicBezTo>
                    <a:pt x="3037275" y="859168"/>
                    <a:pt x="3037275" y="859168"/>
                    <a:pt x="3037275" y="859168"/>
                  </a:cubicBezTo>
                  <a:cubicBezTo>
                    <a:pt x="3039816" y="859168"/>
                    <a:pt x="3042356" y="859168"/>
                    <a:pt x="3043625" y="859168"/>
                  </a:cubicBezTo>
                  <a:lnTo>
                    <a:pt x="3044896" y="859168"/>
                  </a:lnTo>
                  <a:lnTo>
                    <a:pt x="3041085" y="859168"/>
                  </a:lnTo>
                  <a:cubicBezTo>
                    <a:pt x="3041085" y="859168"/>
                    <a:pt x="3038546" y="859168"/>
                    <a:pt x="3037275" y="859168"/>
                  </a:cubicBezTo>
                  <a:cubicBezTo>
                    <a:pt x="3037275" y="859168"/>
                    <a:pt x="3034735" y="859168"/>
                    <a:pt x="3030925" y="859168"/>
                  </a:cubicBezTo>
                  <a:lnTo>
                    <a:pt x="3041085" y="859168"/>
                  </a:lnTo>
                  <a:cubicBezTo>
                    <a:pt x="3044896" y="859168"/>
                    <a:pt x="3044896" y="859168"/>
                    <a:pt x="3044896" y="859168"/>
                  </a:cubicBezTo>
                  <a:cubicBezTo>
                    <a:pt x="3044896" y="859168"/>
                    <a:pt x="3044896" y="859168"/>
                    <a:pt x="3048706" y="859168"/>
                  </a:cubicBezTo>
                  <a:lnTo>
                    <a:pt x="3044896" y="859168"/>
                  </a:lnTo>
                  <a:cubicBezTo>
                    <a:pt x="3043625" y="859168"/>
                    <a:pt x="3043625" y="859168"/>
                    <a:pt x="3043625" y="859168"/>
                  </a:cubicBezTo>
                  <a:cubicBezTo>
                    <a:pt x="3043625" y="859168"/>
                    <a:pt x="3043625" y="859168"/>
                    <a:pt x="3041085" y="859168"/>
                  </a:cubicBezTo>
                  <a:cubicBezTo>
                    <a:pt x="3043625" y="859168"/>
                    <a:pt x="3044896" y="859168"/>
                    <a:pt x="3044896" y="859168"/>
                  </a:cubicBezTo>
                  <a:cubicBezTo>
                    <a:pt x="3044896" y="859168"/>
                    <a:pt x="3044896" y="859168"/>
                    <a:pt x="3049975" y="859168"/>
                  </a:cubicBezTo>
                  <a:close/>
                  <a:moveTo>
                    <a:pt x="27940" y="495300"/>
                  </a:moveTo>
                  <a:lnTo>
                    <a:pt x="27940" y="488950"/>
                  </a:lnTo>
                  <a:lnTo>
                    <a:pt x="29210" y="488950"/>
                  </a:lnTo>
                  <a:cubicBezTo>
                    <a:pt x="27940" y="491490"/>
                    <a:pt x="27940" y="492760"/>
                    <a:pt x="27940" y="495300"/>
                  </a:cubicBezTo>
                  <a:close/>
                  <a:moveTo>
                    <a:pt x="38100" y="1102360"/>
                  </a:moveTo>
                  <a:cubicBezTo>
                    <a:pt x="38100" y="1098550"/>
                    <a:pt x="36830" y="1096010"/>
                    <a:pt x="36830" y="1093470"/>
                  </a:cubicBezTo>
                  <a:lnTo>
                    <a:pt x="38100" y="1093470"/>
                  </a:lnTo>
                  <a:lnTo>
                    <a:pt x="38100" y="1102360"/>
                  </a:lnTo>
                  <a:close/>
                  <a:moveTo>
                    <a:pt x="2975046" y="546100"/>
                  </a:moveTo>
                  <a:lnTo>
                    <a:pt x="2976316" y="577850"/>
                  </a:lnTo>
                  <a:lnTo>
                    <a:pt x="2967426" y="563880"/>
                  </a:lnTo>
                  <a:lnTo>
                    <a:pt x="2969966" y="591820"/>
                  </a:lnTo>
                  <a:cubicBezTo>
                    <a:pt x="2975046" y="647700"/>
                    <a:pt x="2973776" y="669290"/>
                    <a:pt x="2972506" y="718820"/>
                  </a:cubicBezTo>
                  <a:lnTo>
                    <a:pt x="2971236" y="741680"/>
                  </a:lnTo>
                  <a:lnTo>
                    <a:pt x="2968696" y="762000"/>
                  </a:lnTo>
                  <a:cubicBezTo>
                    <a:pt x="2966156" y="786130"/>
                    <a:pt x="2966156" y="817880"/>
                    <a:pt x="2967426" y="843280"/>
                  </a:cubicBezTo>
                  <a:lnTo>
                    <a:pt x="2963616" y="843280"/>
                  </a:lnTo>
                  <a:lnTo>
                    <a:pt x="2963616" y="859168"/>
                  </a:lnTo>
                  <a:lnTo>
                    <a:pt x="2967426" y="859168"/>
                  </a:lnTo>
                  <a:lnTo>
                    <a:pt x="2972506" y="859168"/>
                  </a:lnTo>
                  <a:lnTo>
                    <a:pt x="2967426" y="859168"/>
                  </a:lnTo>
                  <a:cubicBezTo>
                    <a:pt x="2967426" y="859168"/>
                    <a:pt x="2967426" y="859168"/>
                    <a:pt x="2968696" y="859168"/>
                  </a:cubicBezTo>
                  <a:lnTo>
                    <a:pt x="2959806" y="859168"/>
                  </a:lnTo>
                  <a:lnTo>
                    <a:pt x="2959806" y="859168"/>
                  </a:lnTo>
                  <a:lnTo>
                    <a:pt x="2964886" y="859168"/>
                  </a:lnTo>
                  <a:cubicBezTo>
                    <a:pt x="2963616" y="859168"/>
                    <a:pt x="2963616" y="859168"/>
                    <a:pt x="2962346" y="859168"/>
                  </a:cubicBezTo>
                  <a:cubicBezTo>
                    <a:pt x="2961076" y="859168"/>
                    <a:pt x="2959806" y="859168"/>
                    <a:pt x="2958536" y="859168"/>
                  </a:cubicBezTo>
                  <a:lnTo>
                    <a:pt x="2957266" y="859168"/>
                  </a:lnTo>
                  <a:cubicBezTo>
                    <a:pt x="2955996" y="859168"/>
                    <a:pt x="2957266" y="859168"/>
                    <a:pt x="2959806" y="859168"/>
                  </a:cubicBezTo>
                  <a:cubicBezTo>
                    <a:pt x="2962346" y="859168"/>
                    <a:pt x="2964886" y="859168"/>
                    <a:pt x="2962346" y="859168"/>
                  </a:cubicBezTo>
                  <a:lnTo>
                    <a:pt x="2962346" y="859168"/>
                  </a:lnTo>
                  <a:cubicBezTo>
                    <a:pt x="2963616" y="859168"/>
                    <a:pt x="2963616" y="859168"/>
                    <a:pt x="2964886" y="859168"/>
                  </a:cubicBezTo>
                  <a:cubicBezTo>
                    <a:pt x="2964886" y="859168"/>
                    <a:pt x="2963616" y="859168"/>
                    <a:pt x="2963616" y="859168"/>
                  </a:cubicBezTo>
                  <a:cubicBezTo>
                    <a:pt x="2962346" y="859168"/>
                    <a:pt x="2959806" y="859168"/>
                    <a:pt x="2964886" y="859168"/>
                  </a:cubicBezTo>
                  <a:lnTo>
                    <a:pt x="2955996" y="859168"/>
                  </a:lnTo>
                  <a:lnTo>
                    <a:pt x="2955996" y="859168"/>
                  </a:lnTo>
                  <a:cubicBezTo>
                    <a:pt x="2955996" y="859168"/>
                    <a:pt x="2957266" y="859168"/>
                    <a:pt x="2963616" y="859168"/>
                  </a:cubicBezTo>
                  <a:cubicBezTo>
                    <a:pt x="2966156" y="859168"/>
                    <a:pt x="2967426" y="859168"/>
                    <a:pt x="2969966" y="859168"/>
                  </a:cubicBezTo>
                  <a:cubicBezTo>
                    <a:pt x="2969966" y="859168"/>
                    <a:pt x="2969966" y="859168"/>
                    <a:pt x="2971236" y="859168"/>
                  </a:cubicBezTo>
                  <a:cubicBezTo>
                    <a:pt x="2972506" y="859168"/>
                    <a:pt x="2971236" y="859168"/>
                    <a:pt x="2971236" y="859168"/>
                  </a:cubicBezTo>
                  <a:cubicBezTo>
                    <a:pt x="2969966" y="859168"/>
                    <a:pt x="2968696" y="859168"/>
                    <a:pt x="2966156" y="859168"/>
                  </a:cubicBezTo>
                  <a:cubicBezTo>
                    <a:pt x="2962346" y="859168"/>
                    <a:pt x="2961076" y="859168"/>
                    <a:pt x="2961076" y="859168"/>
                  </a:cubicBezTo>
                  <a:lnTo>
                    <a:pt x="2962346" y="859168"/>
                  </a:lnTo>
                  <a:cubicBezTo>
                    <a:pt x="2966156" y="859168"/>
                    <a:pt x="2969966" y="859168"/>
                    <a:pt x="2969966" y="859168"/>
                  </a:cubicBezTo>
                  <a:lnTo>
                    <a:pt x="2968696" y="859168"/>
                  </a:lnTo>
                  <a:lnTo>
                    <a:pt x="2968696" y="859168"/>
                  </a:lnTo>
                  <a:cubicBezTo>
                    <a:pt x="2967426" y="859168"/>
                    <a:pt x="2966156" y="859168"/>
                    <a:pt x="2959806" y="859168"/>
                  </a:cubicBezTo>
                  <a:cubicBezTo>
                    <a:pt x="2952186" y="859168"/>
                    <a:pt x="2952186" y="859168"/>
                    <a:pt x="2949646" y="859168"/>
                  </a:cubicBezTo>
                  <a:lnTo>
                    <a:pt x="2948376" y="859168"/>
                  </a:lnTo>
                  <a:lnTo>
                    <a:pt x="2952186" y="859168"/>
                  </a:lnTo>
                  <a:cubicBezTo>
                    <a:pt x="2958536" y="859168"/>
                    <a:pt x="2958536" y="859168"/>
                    <a:pt x="2958536" y="859168"/>
                  </a:cubicBezTo>
                  <a:cubicBezTo>
                    <a:pt x="2958536" y="859168"/>
                    <a:pt x="2961076" y="859168"/>
                    <a:pt x="2967426" y="859168"/>
                  </a:cubicBezTo>
                  <a:lnTo>
                    <a:pt x="2966156" y="859168"/>
                  </a:lnTo>
                  <a:lnTo>
                    <a:pt x="2963616" y="859168"/>
                  </a:lnTo>
                  <a:cubicBezTo>
                    <a:pt x="2959806" y="859168"/>
                    <a:pt x="2962346" y="859168"/>
                    <a:pt x="2966156" y="859168"/>
                  </a:cubicBezTo>
                  <a:cubicBezTo>
                    <a:pt x="2969966" y="859168"/>
                    <a:pt x="2973776" y="859168"/>
                    <a:pt x="2972506" y="859168"/>
                  </a:cubicBezTo>
                  <a:cubicBezTo>
                    <a:pt x="2971236" y="859168"/>
                    <a:pt x="2971236" y="859168"/>
                    <a:pt x="2969966" y="859168"/>
                  </a:cubicBezTo>
                  <a:lnTo>
                    <a:pt x="2966156" y="859168"/>
                  </a:lnTo>
                  <a:lnTo>
                    <a:pt x="2969966" y="859168"/>
                  </a:lnTo>
                  <a:lnTo>
                    <a:pt x="2969966" y="859168"/>
                  </a:lnTo>
                  <a:lnTo>
                    <a:pt x="2967426" y="859168"/>
                  </a:lnTo>
                  <a:lnTo>
                    <a:pt x="2968696" y="859168"/>
                  </a:lnTo>
                  <a:lnTo>
                    <a:pt x="2963616" y="859168"/>
                  </a:lnTo>
                  <a:lnTo>
                    <a:pt x="2968696" y="859168"/>
                  </a:lnTo>
                  <a:cubicBezTo>
                    <a:pt x="2969966" y="859168"/>
                    <a:pt x="2972506" y="859168"/>
                    <a:pt x="2973776" y="859168"/>
                  </a:cubicBezTo>
                  <a:lnTo>
                    <a:pt x="2969966" y="859168"/>
                  </a:lnTo>
                  <a:cubicBezTo>
                    <a:pt x="2961076" y="859168"/>
                    <a:pt x="2962346" y="859168"/>
                    <a:pt x="2963616" y="859168"/>
                  </a:cubicBezTo>
                  <a:cubicBezTo>
                    <a:pt x="2964886" y="859168"/>
                    <a:pt x="2964886" y="859168"/>
                    <a:pt x="2966156" y="859168"/>
                  </a:cubicBezTo>
                  <a:lnTo>
                    <a:pt x="2961076" y="863600"/>
                  </a:lnTo>
                  <a:cubicBezTo>
                    <a:pt x="2959806" y="867410"/>
                    <a:pt x="2959806" y="869950"/>
                    <a:pt x="2958536" y="873760"/>
                  </a:cubicBezTo>
                  <a:lnTo>
                    <a:pt x="2966156" y="873760"/>
                  </a:lnTo>
                  <a:lnTo>
                    <a:pt x="2966156" y="883920"/>
                  </a:lnTo>
                  <a:lnTo>
                    <a:pt x="2961076" y="883920"/>
                  </a:lnTo>
                  <a:cubicBezTo>
                    <a:pt x="2958536" y="896620"/>
                    <a:pt x="2957266" y="918210"/>
                    <a:pt x="2955996" y="946150"/>
                  </a:cubicBezTo>
                  <a:cubicBezTo>
                    <a:pt x="2954726" y="966470"/>
                    <a:pt x="2954726" y="988060"/>
                    <a:pt x="2952186" y="1013460"/>
                  </a:cubicBezTo>
                  <a:lnTo>
                    <a:pt x="2964886" y="1014730"/>
                  </a:lnTo>
                  <a:cubicBezTo>
                    <a:pt x="2966156" y="1012190"/>
                    <a:pt x="2966156" y="1005840"/>
                    <a:pt x="2967426" y="999490"/>
                  </a:cubicBezTo>
                  <a:lnTo>
                    <a:pt x="2971236" y="999490"/>
                  </a:lnTo>
                  <a:cubicBezTo>
                    <a:pt x="2971236" y="1007110"/>
                    <a:pt x="2972506" y="1016000"/>
                    <a:pt x="2973776" y="1024890"/>
                  </a:cubicBezTo>
                  <a:cubicBezTo>
                    <a:pt x="2968696" y="1031240"/>
                    <a:pt x="2968696" y="1049020"/>
                    <a:pt x="2969966" y="1087120"/>
                  </a:cubicBezTo>
                  <a:lnTo>
                    <a:pt x="2969966" y="1097280"/>
                  </a:lnTo>
                  <a:lnTo>
                    <a:pt x="2961076" y="1094740"/>
                  </a:lnTo>
                  <a:lnTo>
                    <a:pt x="2961076" y="1104900"/>
                  </a:lnTo>
                  <a:cubicBezTo>
                    <a:pt x="2962346" y="1135380"/>
                    <a:pt x="2964886" y="1144270"/>
                    <a:pt x="2967426" y="1155700"/>
                  </a:cubicBezTo>
                  <a:cubicBezTo>
                    <a:pt x="2968696" y="1160780"/>
                    <a:pt x="2969966" y="1167130"/>
                    <a:pt x="2971236" y="1176020"/>
                  </a:cubicBezTo>
                  <a:cubicBezTo>
                    <a:pt x="2969966" y="1223010"/>
                    <a:pt x="2964886" y="1235710"/>
                    <a:pt x="2959806" y="1245870"/>
                  </a:cubicBezTo>
                  <a:lnTo>
                    <a:pt x="2958536" y="1248410"/>
                  </a:lnTo>
                  <a:lnTo>
                    <a:pt x="2958536" y="1250950"/>
                  </a:lnTo>
                  <a:cubicBezTo>
                    <a:pt x="2958536" y="1280160"/>
                    <a:pt x="2958536" y="1283970"/>
                    <a:pt x="2964886" y="1285240"/>
                  </a:cubicBezTo>
                  <a:cubicBezTo>
                    <a:pt x="2967426" y="1285240"/>
                    <a:pt x="2968696" y="1285240"/>
                    <a:pt x="2969966" y="1283970"/>
                  </a:cubicBezTo>
                  <a:lnTo>
                    <a:pt x="2969966" y="1291590"/>
                  </a:lnTo>
                  <a:cubicBezTo>
                    <a:pt x="2967426" y="1357630"/>
                    <a:pt x="2969966" y="1405890"/>
                    <a:pt x="2973776" y="1479550"/>
                  </a:cubicBezTo>
                  <a:lnTo>
                    <a:pt x="2975046" y="1492250"/>
                  </a:lnTo>
                  <a:cubicBezTo>
                    <a:pt x="2968696" y="1492250"/>
                    <a:pt x="2968696" y="1498600"/>
                    <a:pt x="2967426" y="1501140"/>
                  </a:cubicBezTo>
                  <a:lnTo>
                    <a:pt x="2967426" y="1502410"/>
                  </a:lnTo>
                  <a:lnTo>
                    <a:pt x="2971236" y="1527810"/>
                  </a:lnTo>
                  <a:lnTo>
                    <a:pt x="2968696" y="1524000"/>
                  </a:lnTo>
                  <a:lnTo>
                    <a:pt x="2969966" y="1551940"/>
                  </a:lnTo>
                  <a:cubicBezTo>
                    <a:pt x="2971236" y="1568450"/>
                    <a:pt x="2972506" y="1572260"/>
                    <a:pt x="2975046" y="1576070"/>
                  </a:cubicBezTo>
                  <a:cubicBezTo>
                    <a:pt x="2976316" y="1578610"/>
                    <a:pt x="2978856" y="1581150"/>
                    <a:pt x="2980126" y="1611630"/>
                  </a:cubicBezTo>
                  <a:lnTo>
                    <a:pt x="2980126" y="1614170"/>
                  </a:lnTo>
                  <a:cubicBezTo>
                    <a:pt x="2982666" y="1620520"/>
                    <a:pt x="2981396" y="1635760"/>
                    <a:pt x="2980126" y="1645920"/>
                  </a:cubicBezTo>
                  <a:lnTo>
                    <a:pt x="2966156" y="1644650"/>
                  </a:lnTo>
                  <a:lnTo>
                    <a:pt x="2940756" y="1642110"/>
                  </a:lnTo>
                  <a:cubicBezTo>
                    <a:pt x="2920436" y="1640840"/>
                    <a:pt x="2901386" y="1642110"/>
                    <a:pt x="2886146" y="1643380"/>
                  </a:cubicBezTo>
                  <a:lnTo>
                    <a:pt x="2886146" y="1639570"/>
                  </a:lnTo>
                  <a:lnTo>
                    <a:pt x="2881066" y="1637030"/>
                  </a:lnTo>
                  <a:lnTo>
                    <a:pt x="2834076" y="1640840"/>
                  </a:lnTo>
                  <a:cubicBezTo>
                    <a:pt x="2789626" y="1643380"/>
                    <a:pt x="2782006" y="1644650"/>
                    <a:pt x="2736286" y="1649730"/>
                  </a:cubicBezTo>
                  <a:cubicBezTo>
                    <a:pt x="2709616" y="1647190"/>
                    <a:pt x="2682946" y="1645920"/>
                    <a:pt x="2656276" y="1645920"/>
                  </a:cubicBezTo>
                  <a:lnTo>
                    <a:pt x="2642306" y="1645920"/>
                  </a:lnTo>
                  <a:cubicBezTo>
                    <a:pt x="2632146" y="1644650"/>
                    <a:pt x="2619446" y="1643380"/>
                    <a:pt x="2602936" y="1643380"/>
                  </a:cubicBezTo>
                  <a:lnTo>
                    <a:pt x="2602936" y="1645920"/>
                  </a:lnTo>
                  <a:lnTo>
                    <a:pt x="2600396" y="1645920"/>
                  </a:lnTo>
                  <a:cubicBezTo>
                    <a:pt x="2599126" y="1644650"/>
                    <a:pt x="2597856" y="1644650"/>
                    <a:pt x="2596586" y="1643380"/>
                  </a:cubicBezTo>
                  <a:lnTo>
                    <a:pt x="2594046" y="1643380"/>
                  </a:lnTo>
                  <a:cubicBezTo>
                    <a:pt x="2582616" y="1645920"/>
                    <a:pt x="2569916" y="1647190"/>
                    <a:pt x="2554676" y="1648460"/>
                  </a:cubicBezTo>
                  <a:lnTo>
                    <a:pt x="2536896" y="1640840"/>
                  </a:lnTo>
                  <a:lnTo>
                    <a:pt x="2530546" y="1645920"/>
                  </a:lnTo>
                  <a:lnTo>
                    <a:pt x="2414976" y="1640840"/>
                  </a:lnTo>
                  <a:cubicBezTo>
                    <a:pt x="2397196" y="1643380"/>
                    <a:pt x="2379416" y="1644650"/>
                    <a:pt x="2362906" y="1647190"/>
                  </a:cubicBezTo>
                  <a:cubicBezTo>
                    <a:pt x="2337506" y="1647190"/>
                    <a:pt x="2313376" y="1645920"/>
                    <a:pt x="2287976" y="1645920"/>
                  </a:cubicBezTo>
                  <a:lnTo>
                    <a:pt x="2287976" y="1640840"/>
                  </a:lnTo>
                  <a:lnTo>
                    <a:pt x="2237176" y="1644650"/>
                  </a:lnTo>
                  <a:cubicBezTo>
                    <a:pt x="2228286" y="1644650"/>
                    <a:pt x="2220666" y="1644650"/>
                    <a:pt x="2210506" y="1643380"/>
                  </a:cubicBezTo>
                  <a:lnTo>
                    <a:pt x="2210506" y="1642110"/>
                  </a:lnTo>
                  <a:cubicBezTo>
                    <a:pt x="2184060" y="1638300"/>
                    <a:pt x="2156860" y="1637030"/>
                    <a:pt x="2124803" y="1637030"/>
                  </a:cubicBezTo>
                  <a:lnTo>
                    <a:pt x="2102460" y="1637030"/>
                  </a:lnTo>
                  <a:lnTo>
                    <a:pt x="2111203" y="1642110"/>
                  </a:lnTo>
                  <a:cubicBezTo>
                    <a:pt x="2105375" y="1642110"/>
                    <a:pt x="2101489" y="1640840"/>
                    <a:pt x="2096632" y="1640840"/>
                  </a:cubicBezTo>
                  <a:cubicBezTo>
                    <a:pt x="2093718" y="1640840"/>
                    <a:pt x="2090804" y="1639570"/>
                    <a:pt x="2087889" y="1639570"/>
                  </a:cubicBezTo>
                  <a:lnTo>
                    <a:pt x="2085946" y="1639570"/>
                  </a:lnTo>
                  <a:cubicBezTo>
                    <a:pt x="2083032" y="1640840"/>
                    <a:pt x="2079147" y="1642110"/>
                    <a:pt x="2077204" y="1644650"/>
                  </a:cubicBezTo>
                  <a:lnTo>
                    <a:pt x="2077204" y="1643380"/>
                  </a:lnTo>
                  <a:cubicBezTo>
                    <a:pt x="2054861" y="1639570"/>
                    <a:pt x="2039318" y="1640840"/>
                    <a:pt x="2026690" y="1644650"/>
                  </a:cubicBezTo>
                  <a:lnTo>
                    <a:pt x="2024747" y="1644650"/>
                  </a:lnTo>
                  <a:cubicBezTo>
                    <a:pt x="1978119" y="1644650"/>
                    <a:pt x="1925662" y="1644650"/>
                    <a:pt x="1914006" y="1637030"/>
                  </a:cubicBezTo>
                  <a:lnTo>
                    <a:pt x="1912063" y="1637030"/>
                  </a:lnTo>
                  <a:cubicBezTo>
                    <a:pt x="1895549" y="1637030"/>
                    <a:pt x="1890692" y="1637030"/>
                    <a:pt x="1889720" y="1643380"/>
                  </a:cubicBezTo>
                  <a:lnTo>
                    <a:pt x="1881949" y="1643380"/>
                  </a:lnTo>
                  <a:lnTo>
                    <a:pt x="1869320" y="1639570"/>
                  </a:lnTo>
                  <a:lnTo>
                    <a:pt x="1857663" y="1644650"/>
                  </a:lnTo>
                  <a:cubicBezTo>
                    <a:pt x="1851835" y="1644650"/>
                    <a:pt x="1846006" y="1644650"/>
                    <a:pt x="1842121" y="1643380"/>
                  </a:cubicBezTo>
                  <a:lnTo>
                    <a:pt x="1842121" y="1634490"/>
                  </a:lnTo>
                  <a:cubicBezTo>
                    <a:pt x="1817835" y="1631950"/>
                    <a:pt x="1781893" y="1633220"/>
                    <a:pt x="1755665" y="1634490"/>
                  </a:cubicBezTo>
                  <a:cubicBezTo>
                    <a:pt x="1744008" y="1634490"/>
                    <a:pt x="1733322" y="1635760"/>
                    <a:pt x="1727494" y="1635760"/>
                  </a:cubicBezTo>
                  <a:lnTo>
                    <a:pt x="1727494" y="1638300"/>
                  </a:lnTo>
                  <a:lnTo>
                    <a:pt x="1647837" y="1638300"/>
                  </a:lnTo>
                  <a:lnTo>
                    <a:pt x="1647837" y="1635760"/>
                  </a:lnTo>
                  <a:cubicBezTo>
                    <a:pt x="1644923" y="1637030"/>
                    <a:pt x="1642009" y="1637030"/>
                    <a:pt x="1640066" y="1638300"/>
                  </a:cubicBezTo>
                  <a:lnTo>
                    <a:pt x="1613838" y="1638300"/>
                  </a:lnTo>
                  <a:cubicBezTo>
                    <a:pt x="1544867" y="1638300"/>
                    <a:pt x="1472982" y="1638300"/>
                    <a:pt x="1409840" y="1642110"/>
                  </a:cubicBezTo>
                  <a:lnTo>
                    <a:pt x="1405954" y="1642110"/>
                  </a:lnTo>
                  <a:cubicBezTo>
                    <a:pt x="1399155" y="1642110"/>
                    <a:pt x="1393326" y="1643380"/>
                    <a:pt x="1386526" y="1643380"/>
                  </a:cubicBezTo>
                  <a:lnTo>
                    <a:pt x="1353498" y="1645920"/>
                  </a:lnTo>
                  <a:lnTo>
                    <a:pt x="1360298" y="1648460"/>
                  </a:lnTo>
                  <a:lnTo>
                    <a:pt x="1345727" y="1648460"/>
                  </a:lnTo>
                  <a:cubicBezTo>
                    <a:pt x="1340870" y="1644650"/>
                    <a:pt x="1332127" y="1642110"/>
                    <a:pt x="1326298" y="1639570"/>
                  </a:cubicBezTo>
                  <a:lnTo>
                    <a:pt x="1325327" y="1645920"/>
                  </a:lnTo>
                  <a:lnTo>
                    <a:pt x="1324355" y="1640840"/>
                  </a:lnTo>
                  <a:cubicBezTo>
                    <a:pt x="1321441" y="1642110"/>
                    <a:pt x="1302984" y="1640840"/>
                    <a:pt x="1287442" y="1640840"/>
                  </a:cubicBezTo>
                  <a:lnTo>
                    <a:pt x="1242756" y="1640840"/>
                  </a:lnTo>
                  <a:lnTo>
                    <a:pt x="1242756" y="1644650"/>
                  </a:lnTo>
                  <a:cubicBezTo>
                    <a:pt x="1238871" y="1644650"/>
                    <a:pt x="1235956" y="1644650"/>
                    <a:pt x="1232071" y="1645920"/>
                  </a:cubicBezTo>
                  <a:lnTo>
                    <a:pt x="1231099" y="1645920"/>
                  </a:lnTo>
                  <a:cubicBezTo>
                    <a:pt x="1220414" y="1647190"/>
                    <a:pt x="1208757" y="1648460"/>
                    <a:pt x="1195157" y="1649730"/>
                  </a:cubicBezTo>
                  <a:cubicBezTo>
                    <a:pt x="1196128" y="1648460"/>
                    <a:pt x="1196128" y="1647190"/>
                    <a:pt x="1197100" y="1645920"/>
                  </a:cubicBezTo>
                  <a:cubicBezTo>
                    <a:pt x="1198071" y="1639570"/>
                    <a:pt x="1192243" y="1635760"/>
                    <a:pt x="1189328" y="1634490"/>
                  </a:cubicBezTo>
                  <a:lnTo>
                    <a:pt x="1187386" y="1634490"/>
                  </a:lnTo>
                  <a:cubicBezTo>
                    <a:pt x="1161157" y="1633220"/>
                    <a:pt x="1156300" y="1634490"/>
                    <a:pt x="1152415" y="1638300"/>
                  </a:cubicBezTo>
                  <a:cubicBezTo>
                    <a:pt x="1151443" y="1639570"/>
                    <a:pt x="1148529" y="1640840"/>
                    <a:pt x="1127158" y="1639570"/>
                  </a:cubicBezTo>
                  <a:lnTo>
                    <a:pt x="1125215" y="1639570"/>
                  </a:lnTo>
                  <a:cubicBezTo>
                    <a:pt x="1122301" y="1640840"/>
                    <a:pt x="1120358" y="1642110"/>
                    <a:pt x="1119386" y="1643380"/>
                  </a:cubicBezTo>
                  <a:cubicBezTo>
                    <a:pt x="1094130" y="1644650"/>
                    <a:pt x="1085387" y="1645920"/>
                    <a:pt x="1078587" y="1647190"/>
                  </a:cubicBezTo>
                  <a:lnTo>
                    <a:pt x="1054301" y="1644650"/>
                  </a:lnTo>
                  <a:cubicBezTo>
                    <a:pt x="1045559" y="1643380"/>
                    <a:pt x="1040702" y="1643380"/>
                    <a:pt x="1037787" y="1642110"/>
                  </a:cubicBezTo>
                  <a:lnTo>
                    <a:pt x="1037787" y="1633220"/>
                  </a:lnTo>
                  <a:lnTo>
                    <a:pt x="922189" y="1630680"/>
                  </a:lnTo>
                  <a:lnTo>
                    <a:pt x="925103" y="1635760"/>
                  </a:lnTo>
                  <a:cubicBezTo>
                    <a:pt x="917332" y="1637030"/>
                    <a:pt x="901789" y="1639570"/>
                    <a:pt x="891103" y="1639570"/>
                  </a:cubicBezTo>
                  <a:cubicBezTo>
                    <a:pt x="886246" y="1639570"/>
                    <a:pt x="881389" y="1640840"/>
                    <a:pt x="877504" y="1640840"/>
                  </a:cubicBezTo>
                  <a:lnTo>
                    <a:pt x="840740" y="1640840"/>
                  </a:lnTo>
                  <a:lnTo>
                    <a:pt x="840740" y="1637030"/>
                  </a:lnTo>
                  <a:lnTo>
                    <a:pt x="836930" y="1638300"/>
                  </a:lnTo>
                  <a:cubicBezTo>
                    <a:pt x="830580" y="1639570"/>
                    <a:pt x="805180" y="1640840"/>
                    <a:pt x="778510" y="1642110"/>
                  </a:cubicBezTo>
                  <a:lnTo>
                    <a:pt x="778510" y="1637030"/>
                  </a:lnTo>
                  <a:cubicBezTo>
                    <a:pt x="754380" y="1635760"/>
                    <a:pt x="734060" y="1637030"/>
                    <a:pt x="713740" y="1639570"/>
                  </a:cubicBezTo>
                  <a:cubicBezTo>
                    <a:pt x="687070" y="1642110"/>
                    <a:pt x="660400" y="1644650"/>
                    <a:pt x="623570" y="1639570"/>
                  </a:cubicBezTo>
                  <a:cubicBezTo>
                    <a:pt x="614680" y="1639570"/>
                    <a:pt x="601980" y="1637030"/>
                    <a:pt x="589280" y="1635760"/>
                  </a:cubicBezTo>
                  <a:cubicBezTo>
                    <a:pt x="561340" y="1631950"/>
                    <a:pt x="551180" y="1630680"/>
                    <a:pt x="546100" y="1635760"/>
                  </a:cubicBezTo>
                  <a:lnTo>
                    <a:pt x="544830" y="1637030"/>
                  </a:lnTo>
                  <a:cubicBezTo>
                    <a:pt x="537210" y="1637030"/>
                    <a:pt x="529590" y="1637030"/>
                    <a:pt x="520700" y="1638300"/>
                  </a:cubicBezTo>
                  <a:cubicBezTo>
                    <a:pt x="497840" y="1639570"/>
                    <a:pt x="474980" y="1640840"/>
                    <a:pt x="448310" y="1637030"/>
                  </a:cubicBezTo>
                  <a:lnTo>
                    <a:pt x="445770" y="1637030"/>
                  </a:lnTo>
                  <a:cubicBezTo>
                    <a:pt x="444500" y="1637030"/>
                    <a:pt x="443230" y="1637030"/>
                    <a:pt x="443230" y="1638300"/>
                  </a:cubicBezTo>
                  <a:lnTo>
                    <a:pt x="429260" y="1635760"/>
                  </a:lnTo>
                  <a:cubicBezTo>
                    <a:pt x="416560" y="1633220"/>
                    <a:pt x="393700" y="1634490"/>
                    <a:pt x="373380" y="1635760"/>
                  </a:cubicBezTo>
                  <a:cubicBezTo>
                    <a:pt x="363220" y="1635760"/>
                    <a:pt x="351790" y="1637030"/>
                    <a:pt x="346710" y="1637030"/>
                  </a:cubicBezTo>
                  <a:lnTo>
                    <a:pt x="345440" y="1631950"/>
                  </a:lnTo>
                  <a:cubicBezTo>
                    <a:pt x="323850" y="1638300"/>
                    <a:pt x="297180" y="1638300"/>
                    <a:pt x="266700" y="1637030"/>
                  </a:cubicBezTo>
                  <a:cubicBezTo>
                    <a:pt x="242570" y="1635760"/>
                    <a:pt x="214630" y="1635760"/>
                    <a:pt x="185420" y="1638300"/>
                  </a:cubicBezTo>
                  <a:lnTo>
                    <a:pt x="189230" y="1633220"/>
                  </a:lnTo>
                  <a:lnTo>
                    <a:pt x="166370" y="1635760"/>
                  </a:lnTo>
                  <a:cubicBezTo>
                    <a:pt x="163830" y="1635760"/>
                    <a:pt x="161290" y="1635760"/>
                    <a:pt x="157480" y="1637030"/>
                  </a:cubicBezTo>
                  <a:lnTo>
                    <a:pt x="156210" y="1630680"/>
                  </a:lnTo>
                  <a:cubicBezTo>
                    <a:pt x="139700" y="1631950"/>
                    <a:pt x="123190" y="1633220"/>
                    <a:pt x="101600" y="1631950"/>
                  </a:cubicBezTo>
                  <a:lnTo>
                    <a:pt x="97790" y="1631950"/>
                  </a:lnTo>
                  <a:lnTo>
                    <a:pt x="87630" y="1630680"/>
                  </a:lnTo>
                  <a:lnTo>
                    <a:pt x="87630" y="1610360"/>
                  </a:lnTo>
                  <a:lnTo>
                    <a:pt x="74930" y="1610360"/>
                  </a:lnTo>
                  <a:lnTo>
                    <a:pt x="74930" y="1604010"/>
                  </a:lnTo>
                  <a:cubicBezTo>
                    <a:pt x="76200" y="1590040"/>
                    <a:pt x="77470" y="1581150"/>
                    <a:pt x="80010" y="1570990"/>
                  </a:cubicBezTo>
                  <a:lnTo>
                    <a:pt x="80010" y="1568450"/>
                  </a:lnTo>
                  <a:cubicBezTo>
                    <a:pt x="85090" y="1544320"/>
                    <a:pt x="88900" y="1517650"/>
                    <a:pt x="87630" y="1447800"/>
                  </a:cubicBezTo>
                  <a:lnTo>
                    <a:pt x="83820" y="1447800"/>
                  </a:lnTo>
                  <a:cubicBezTo>
                    <a:pt x="85090" y="1426210"/>
                    <a:pt x="86360" y="1408430"/>
                    <a:pt x="88900" y="1398270"/>
                  </a:cubicBezTo>
                  <a:cubicBezTo>
                    <a:pt x="88900" y="1350010"/>
                    <a:pt x="87630" y="1347470"/>
                    <a:pt x="81280" y="1347470"/>
                  </a:cubicBezTo>
                  <a:cubicBezTo>
                    <a:pt x="81280" y="1334770"/>
                    <a:pt x="80010" y="1324610"/>
                    <a:pt x="77470" y="1311910"/>
                  </a:cubicBezTo>
                  <a:cubicBezTo>
                    <a:pt x="76200" y="1301750"/>
                    <a:pt x="73660" y="1290320"/>
                    <a:pt x="73660" y="1276350"/>
                  </a:cubicBezTo>
                  <a:lnTo>
                    <a:pt x="78740" y="1276350"/>
                  </a:lnTo>
                  <a:lnTo>
                    <a:pt x="78740" y="1270000"/>
                  </a:lnTo>
                  <a:cubicBezTo>
                    <a:pt x="81280" y="1206500"/>
                    <a:pt x="77470" y="1198880"/>
                    <a:pt x="73660" y="1191260"/>
                  </a:cubicBezTo>
                  <a:cubicBezTo>
                    <a:pt x="72390" y="1188720"/>
                    <a:pt x="71120" y="1184910"/>
                    <a:pt x="69850" y="1174750"/>
                  </a:cubicBezTo>
                  <a:lnTo>
                    <a:pt x="78740" y="1173480"/>
                  </a:lnTo>
                  <a:lnTo>
                    <a:pt x="77470" y="1141730"/>
                  </a:lnTo>
                  <a:lnTo>
                    <a:pt x="86360" y="1155700"/>
                  </a:lnTo>
                  <a:lnTo>
                    <a:pt x="83820" y="1127760"/>
                  </a:lnTo>
                  <a:cubicBezTo>
                    <a:pt x="78740" y="1071880"/>
                    <a:pt x="80010" y="1050290"/>
                    <a:pt x="81280" y="1000760"/>
                  </a:cubicBezTo>
                  <a:lnTo>
                    <a:pt x="82550" y="977900"/>
                  </a:lnTo>
                  <a:lnTo>
                    <a:pt x="85090" y="957580"/>
                  </a:lnTo>
                  <a:cubicBezTo>
                    <a:pt x="87630" y="933450"/>
                    <a:pt x="87630" y="902970"/>
                    <a:pt x="86360" y="877570"/>
                  </a:cubicBezTo>
                  <a:lnTo>
                    <a:pt x="88900" y="877570"/>
                  </a:lnTo>
                  <a:cubicBezTo>
                    <a:pt x="87630" y="871220"/>
                    <a:pt x="87630" y="866140"/>
                    <a:pt x="87630" y="861060"/>
                  </a:cubicBezTo>
                  <a:lnTo>
                    <a:pt x="87630" y="859168"/>
                  </a:lnTo>
                  <a:lnTo>
                    <a:pt x="83820" y="859168"/>
                  </a:lnTo>
                  <a:lnTo>
                    <a:pt x="78740" y="859168"/>
                  </a:lnTo>
                  <a:lnTo>
                    <a:pt x="83820" y="859168"/>
                  </a:lnTo>
                  <a:cubicBezTo>
                    <a:pt x="83820" y="859168"/>
                    <a:pt x="83820" y="859168"/>
                    <a:pt x="82550" y="859168"/>
                  </a:cubicBezTo>
                  <a:lnTo>
                    <a:pt x="91440" y="859168"/>
                  </a:lnTo>
                  <a:lnTo>
                    <a:pt x="91440" y="859168"/>
                  </a:lnTo>
                  <a:lnTo>
                    <a:pt x="86360" y="859168"/>
                  </a:lnTo>
                  <a:cubicBezTo>
                    <a:pt x="87630" y="859168"/>
                    <a:pt x="87630" y="859168"/>
                    <a:pt x="88900" y="859168"/>
                  </a:cubicBezTo>
                  <a:cubicBezTo>
                    <a:pt x="90170" y="859168"/>
                    <a:pt x="91440" y="859168"/>
                    <a:pt x="92710" y="859168"/>
                  </a:cubicBezTo>
                  <a:lnTo>
                    <a:pt x="93980" y="859168"/>
                  </a:lnTo>
                  <a:cubicBezTo>
                    <a:pt x="95250" y="859168"/>
                    <a:pt x="92710" y="859168"/>
                    <a:pt x="91440" y="859168"/>
                  </a:cubicBezTo>
                  <a:cubicBezTo>
                    <a:pt x="88900" y="859168"/>
                    <a:pt x="86360" y="859168"/>
                    <a:pt x="88900" y="859168"/>
                  </a:cubicBezTo>
                  <a:lnTo>
                    <a:pt x="88900" y="859168"/>
                  </a:lnTo>
                  <a:cubicBezTo>
                    <a:pt x="87630" y="859168"/>
                    <a:pt x="87630" y="859168"/>
                    <a:pt x="86360" y="859168"/>
                  </a:cubicBezTo>
                  <a:cubicBezTo>
                    <a:pt x="86360" y="859168"/>
                    <a:pt x="87630" y="859168"/>
                    <a:pt x="87630" y="859168"/>
                  </a:cubicBezTo>
                  <a:cubicBezTo>
                    <a:pt x="88900" y="859168"/>
                    <a:pt x="91440" y="859168"/>
                    <a:pt x="86360" y="859168"/>
                  </a:cubicBezTo>
                  <a:lnTo>
                    <a:pt x="95250" y="859168"/>
                  </a:lnTo>
                  <a:lnTo>
                    <a:pt x="95250" y="859168"/>
                  </a:lnTo>
                  <a:cubicBezTo>
                    <a:pt x="95250" y="859168"/>
                    <a:pt x="93980" y="859168"/>
                    <a:pt x="87630" y="859168"/>
                  </a:cubicBezTo>
                  <a:cubicBezTo>
                    <a:pt x="85090" y="859168"/>
                    <a:pt x="83820" y="859168"/>
                    <a:pt x="81280" y="859168"/>
                  </a:cubicBezTo>
                  <a:cubicBezTo>
                    <a:pt x="81280" y="859168"/>
                    <a:pt x="81280" y="859168"/>
                    <a:pt x="80010" y="859168"/>
                  </a:cubicBezTo>
                  <a:cubicBezTo>
                    <a:pt x="78740" y="859168"/>
                    <a:pt x="80010" y="859168"/>
                    <a:pt x="80010" y="859168"/>
                  </a:cubicBezTo>
                  <a:cubicBezTo>
                    <a:pt x="81280" y="859168"/>
                    <a:pt x="82550" y="859168"/>
                    <a:pt x="85090" y="859168"/>
                  </a:cubicBezTo>
                  <a:cubicBezTo>
                    <a:pt x="88900" y="859168"/>
                    <a:pt x="90170" y="859168"/>
                    <a:pt x="90170" y="859168"/>
                  </a:cubicBezTo>
                  <a:lnTo>
                    <a:pt x="90170" y="859168"/>
                  </a:lnTo>
                  <a:lnTo>
                    <a:pt x="88900" y="859168"/>
                  </a:lnTo>
                  <a:cubicBezTo>
                    <a:pt x="85090" y="859168"/>
                    <a:pt x="81280" y="859168"/>
                    <a:pt x="81280" y="859168"/>
                  </a:cubicBezTo>
                  <a:lnTo>
                    <a:pt x="82550" y="859168"/>
                  </a:lnTo>
                  <a:lnTo>
                    <a:pt x="82550" y="859168"/>
                  </a:lnTo>
                  <a:cubicBezTo>
                    <a:pt x="83820" y="859168"/>
                    <a:pt x="85090" y="859168"/>
                    <a:pt x="91440" y="859168"/>
                  </a:cubicBezTo>
                  <a:cubicBezTo>
                    <a:pt x="99060" y="859168"/>
                    <a:pt x="99060" y="859168"/>
                    <a:pt x="101600" y="859168"/>
                  </a:cubicBezTo>
                  <a:lnTo>
                    <a:pt x="102870" y="859168"/>
                  </a:lnTo>
                  <a:lnTo>
                    <a:pt x="99060" y="859168"/>
                  </a:lnTo>
                  <a:cubicBezTo>
                    <a:pt x="92710" y="859168"/>
                    <a:pt x="92710" y="859168"/>
                    <a:pt x="92710" y="859168"/>
                  </a:cubicBezTo>
                  <a:cubicBezTo>
                    <a:pt x="92710" y="859168"/>
                    <a:pt x="90170" y="859168"/>
                    <a:pt x="83820" y="859168"/>
                  </a:cubicBezTo>
                  <a:lnTo>
                    <a:pt x="85090" y="859168"/>
                  </a:lnTo>
                  <a:lnTo>
                    <a:pt x="87630" y="859168"/>
                  </a:lnTo>
                  <a:cubicBezTo>
                    <a:pt x="91440" y="859168"/>
                    <a:pt x="88900" y="859168"/>
                    <a:pt x="85090" y="859168"/>
                  </a:cubicBezTo>
                  <a:cubicBezTo>
                    <a:pt x="81280" y="859168"/>
                    <a:pt x="77470" y="859168"/>
                    <a:pt x="78740" y="859168"/>
                  </a:cubicBezTo>
                  <a:cubicBezTo>
                    <a:pt x="80010" y="859168"/>
                    <a:pt x="80010" y="859168"/>
                    <a:pt x="81280" y="859168"/>
                  </a:cubicBezTo>
                  <a:lnTo>
                    <a:pt x="85090" y="859168"/>
                  </a:lnTo>
                  <a:lnTo>
                    <a:pt x="81280" y="859168"/>
                  </a:lnTo>
                  <a:lnTo>
                    <a:pt x="81280" y="859168"/>
                  </a:lnTo>
                  <a:lnTo>
                    <a:pt x="83820" y="859168"/>
                  </a:lnTo>
                  <a:lnTo>
                    <a:pt x="82550" y="859168"/>
                  </a:lnTo>
                  <a:lnTo>
                    <a:pt x="87630" y="859168"/>
                  </a:lnTo>
                  <a:lnTo>
                    <a:pt x="82550" y="859168"/>
                  </a:lnTo>
                  <a:cubicBezTo>
                    <a:pt x="81280" y="859168"/>
                    <a:pt x="78740" y="859168"/>
                    <a:pt x="77470" y="859168"/>
                  </a:cubicBezTo>
                  <a:lnTo>
                    <a:pt x="81280" y="859168"/>
                  </a:lnTo>
                  <a:cubicBezTo>
                    <a:pt x="90170" y="859168"/>
                    <a:pt x="88900" y="859168"/>
                    <a:pt x="87630" y="859168"/>
                  </a:cubicBezTo>
                  <a:cubicBezTo>
                    <a:pt x="86360" y="859168"/>
                    <a:pt x="86360" y="859168"/>
                    <a:pt x="85090" y="85916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68761" y="83820"/>
                    <a:pt x="895960" y="85090"/>
                    <a:pt x="928017" y="85090"/>
                  </a:cubicBezTo>
                  <a:lnTo>
                    <a:pt x="950360" y="85090"/>
                  </a:lnTo>
                  <a:lnTo>
                    <a:pt x="941617" y="80010"/>
                  </a:lnTo>
                  <a:cubicBezTo>
                    <a:pt x="947445" y="80010"/>
                    <a:pt x="951331" y="81280"/>
                    <a:pt x="956188" y="81280"/>
                  </a:cubicBezTo>
                  <a:cubicBezTo>
                    <a:pt x="959103" y="81280"/>
                    <a:pt x="962017" y="82550"/>
                    <a:pt x="964931" y="82550"/>
                  </a:cubicBezTo>
                  <a:lnTo>
                    <a:pt x="966874" y="82550"/>
                  </a:lnTo>
                  <a:cubicBezTo>
                    <a:pt x="969788" y="81280"/>
                    <a:pt x="973674" y="80010"/>
                    <a:pt x="975617" y="77470"/>
                  </a:cubicBezTo>
                  <a:lnTo>
                    <a:pt x="975617" y="78740"/>
                  </a:lnTo>
                  <a:cubicBezTo>
                    <a:pt x="997959" y="83820"/>
                    <a:pt x="1013502" y="82550"/>
                    <a:pt x="1026130" y="78740"/>
                  </a:cubicBezTo>
                  <a:lnTo>
                    <a:pt x="1028073" y="78740"/>
                  </a:lnTo>
                  <a:cubicBezTo>
                    <a:pt x="1074701" y="78740"/>
                    <a:pt x="1127158" y="78740"/>
                    <a:pt x="1138815" y="86360"/>
                  </a:cubicBezTo>
                  <a:lnTo>
                    <a:pt x="1140758" y="86360"/>
                  </a:lnTo>
                  <a:cubicBezTo>
                    <a:pt x="1158243" y="86360"/>
                    <a:pt x="1162129" y="86360"/>
                    <a:pt x="1163100" y="80010"/>
                  </a:cubicBezTo>
                  <a:lnTo>
                    <a:pt x="1170871" y="80010"/>
                  </a:lnTo>
                  <a:lnTo>
                    <a:pt x="1183500" y="83820"/>
                  </a:lnTo>
                  <a:lnTo>
                    <a:pt x="1195157" y="78740"/>
                  </a:lnTo>
                  <a:cubicBezTo>
                    <a:pt x="1200985" y="78740"/>
                    <a:pt x="1206814" y="78740"/>
                    <a:pt x="1210700" y="80010"/>
                  </a:cubicBezTo>
                  <a:lnTo>
                    <a:pt x="1210700" y="88900"/>
                  </a:lnTo>
                  <a:cubicBezTo>
                    <a:pt x="1234985" y="91440"/>
                    <a:pt x="1270927" y="90170"/>
                    <a:pt x="1297156" y="88900"/>
                  </a:cubicBezTo>
                  <a:cubicBezTo>
                    <a:pt x="1308813" y="88900"/>
                    <a:pt x="1319498" y="87630"/>
                    <a:pt x="1325327" y="87630"/>
                  </a:cubicBezTo>
                  <a:lnTo>
                    <a:pt x="1325327" y="85090"/>
                  </a:lnTo>
                  <a:lnTo>
                    <a:pt x="1404983" y="85090"/>
                  </a:lnTo>
                  <a:lnTo>
                    <a:pt x="1404983" y="87630"/>
                  </a:lnTo>
                  <a:cubicBezTo>
                    <a:pt x="1407897" y="86360"/>
                    <a:pt x="1410811" y="86360"/>
                    <a:pt x="1412754" y="85090"/>
                  </a:cubicBezTo>
                  <a:lnTo>
                    <a:pt x="1438983" y="85090"/>
                  </a:lnTo>
                  <a:cubicBezTo>
                    <a:pt x="1507953" y="85090"/>
                    <a:pt x="1579838" y="85090"/>
                    <a:pt x="1642980" y="81280"/>
                  </a:cubicBezTo>
                  <a:lnTo>
                    <a:pt x="1646866" y="81280"/>
                  </a:lnTo>
                  <a:cubicBezTo>
                    <a:pt x="1653666" y="81280"/>
                    <a:pt x="1659494" y="80010"/>
                    <a:pt x="1666294" y="80010"/>
                  </a:cubicBezTo>
                  <a:lnTo>
                    <a:pt x="1699322" y="77470"/>
                  </a:lnTo>
                  <a:lnTo>
                    <a:pt x="1692522" y="74930"/>
                  </a:lnTo>
                  <a:lnTo>
                    <a:pt x="1707094" y="74930"/>
                  </a:lnTo>
                  <a:cubicBezTo>
                    <a:pt x="1711951" y="78740"/>
                    <a:pt x="1720693" y="81280"/>
                    <a:pt x="1726522" y="83820"/>
                  </a:cubicBezTo>
                  <a:lnTo>
                    <a:pt x="1727493" y="77470"/>
                  </a:lnTo>
                  <a:lnTo>
                    <a:pt x="1728465" y="82550"/>
                  </a:lnTo>
                  <a:cubicBezTo>
                    <a:pt x="1731379" y="81280"/>
                    <a:pt x="1749836" y="82550"/>
                    <a:pt x="1765379" y="82550"/>
                  </a:cubicBezTo>
                  <a:lnTo>
                    <a:pt x="1810064" y="82550"/>
                  </a:lnTo>
                  <a:lnTo>
                    <a:pt x="1810064" y="78740"/>
                  </a:lnTo>
                  <a:cubicBezTo>
                    <a:pt x="1813950" y="78740"/>
                    <a:pt x="1816864" y="78740"/>
                    <a:pt x="1820750" y="77470"/>
                  </a:cubicBezTo>
                  <a:lnTo>
                    <a:pt x="1821721" y="77470"/>
                  </a:lnTo>
                  <a:cubicBezTo>
                    <a:pt x="1832406" y="76200"/>
                    <a:pt x="1844063" y="74930"/>
                    <a:pt x="1857663" y="73660"/>
                  </a:cubicBezTo>
                  <a:cubicBezTo>
                    <a:pt x="1856692" y="74930"/>
                    <a:pt x="1856692" y="76200"/>
                    <a:pt x="1855720" y="77470"/>
                  </a:cubicBezTo>
                  <a:cubicBezTo>
                    <a:pt x="1854749" y="83820"/>
                    <a:pt x="1860578" y="87630"/>
                    <a:pt x="1863492" y="88900"/>
                  </a:cubicBezTo>
                  <a:lnTo>
                    <a:pt x="1865435" y="88900"/>
                  </a:lnTo>
                  <a:cubicBezTo>
                    <a:pt x="1891663" y="90170"/>
                    <a:pt x="1896520" y="88900"/>
                    <a:pt x="1900406" y="85090"/>
                  </a:cubicBezTo>
                  <a:cubicBezTo>
                    <a:pt x="1901377" y="83820"/>
                    <a:pt x="1903320" y="82550"/>
                    <a:pt x="1925662" y="83820"/>
                  </a:cubicBezTo>
                  <a:lnTo>
                    <a:pt x="1927605" y="83820"/>
                  </a:lnTo>
                  <a:cubicBezTo>
                    <a:pt x="1930520" y="82550"/>
                    <a:pt x="1932462" y="81280"/>
                    <a:pt x="1933434" y="80010"/>
                  </a:cubicBezTo>
                  <a:cubicBezTo>
                    <a:pt x="1958691" y="78740"/>
                    <a:pt x="1967433" y="77470"/>
                    <a:pt x="1974233" y="76200"/>
                  </a:cubicBezTo>
                  <a:lnTo>
                    <a:pt x="1998519" y="78740"/>
                  </a:lnTo>
                  <a:cubicBezTo>
                    <a:pt x="2007262" y="80010"/>
                    <a:pt x="2012119" y="80010"/>
                    <a:pt x="2015033" y="81280"/>
                  </a:cubicBezTo>
                  <a:lnTo>
                    <a:pt x="2015033" y="90170"/>
                  </a:lnTo>
                  <a:lnTo>
                    <a:pt x="2130631" y="92710"/>
                  </a:lnTo>
                  <a:lnTo>
                    <a:pt x="2126746" y="91440"/>
                  </a:lnTo>
                  <a:cubicBezTo>
                    <a:pt x="2134517" y="90170"/>
                    <a:pt x="2150060" y="87630"/>
                    <a:pt x="2160745" y="87630"/>
                  </a:cubicBezTo>
                  <a:cubicBezTo>
                    <a:pt x="2184059" y="85090"/>
                    <a:pt x="2193774" y="83820"/>
                    <a:pt x="2197806" y="81280"/>
                  </a:cubicBezTo>
                  <a:lnTo>
                    <a:pt x="2207966" y="81280"/>
                  </a:lnTo>
                  <a:lnTo>
                    <a:pt x="2210506" y="85090"/>
                  </a:lnTo>
                  <a:lnTo>
                    <a:pt x="2210506" y="63500"/>
                  </a:lnTo>
                  <a:lnTo>
                    <a:pt x="2213046" y="63500"/>
                  </a:lnTo>
                  <a:lnTo>
                    <a:pt x="2211775" y="85090"/>
                  </a:lnTo>
                  <a:lnTo>
                    <a:pt x="2215585" y="83820"/>
                  </a:lnTo>
                  <a:cubicBezTo>
                    <a:pt x="2221935" y="82550"/>
                    <a:pt x="2247335" y="81280"/>
                    <a:pt x="2274006" y="80010"/>
                  </a:cubicBezTo>
                  <a:lnTo>
                    <a:pt x="2274006" y="85090"/>
                  </a:lnTo>
                  <a:cubicBezTo>
                    <a:pt x="2298135" y="86360"/>
                    <a:pt x="2318456" y="85090"/>
                    <a:pt x="2338775" y="82550"/>
                  </a:cubicBezTo>
                  <a:cubicBezTo>
                    <a:pt x="2365446" y="80010"/>
                    <a:pt x="2392116" y="77470"/>
                    <a:pt x="2428946" y="82550"/>
                  </a:cubicBezTo>
                  <a:cubicBezTo>
                    <a:pt x="2437835" y="82550"/>
                    <a:pt x="2450535" y="85090"/>
                    <a:pt x="2463235" y="86360"/>
                  </a:cubicBezTo>
                  <a:cubicBezTo>
                    <a:pt x="2491175" y="90170"/>
                    <a:pt x="2501335" y="91440"/>
                    <a:pt x="2506416" y="86360"/>
                  </a:cubicBezTo>
                  <a:lnTo>
                    <a:pt x="2507685" y="85090"/>
                  </a:lnTo>
                  <a:cubicBezTo>
                    <a:pt x="2515306" y="85090"/>
                    <a:pt x="2522925" y="85090"/>
                    <a:pt x="2531816" y="83820"/>
                  </a:cubicBezTo>
                  <a:cubicBezTo>
                    <a:pt x="2554675" y="82550"/>
                    <a:pt x="2577535" y="81280"/>
                    <a:pt x="2604206" y="85090"/>
                  </a:cubicBezTo>
                  <a:lnTo>
                    <a:pt x="2606746" y="85090"/>
                  </a:lnTo>
                  <a:cubicBezTo>
                    <a:pt x="2608016" y="85090"/>
                    <a:pt x="2609285" y="85090"/>
                    <a:pt x="2609285" y="83820"/>
                  </a:cubicBezTo>
                  <a:lnTo>
                    <a:pt x="2623256" y="86360"/>
                  </a:lnTo>
                  <a:cubicBezTo>
                    <a:pt x="2635956" y="88900"/>
                    <a:pt x="2658816" y="87630"/>
                    <a:pt x="2679135" y="86360"/>
                  </a:cubicBezTo>
                  <a:cubicBezTo>
                    <a:pt x="2689296" y="86360"/>
                    <a:pt x="2700725" y="85090"/>
                    <a:pt x="2707075" y="85090"/>
                  </a:cubicBezTo>
                  <a:lnTo>
                    <a:pt x="2708346" y="90170"/>
                  </a:lnTo>
                  <a:cubicBezTo>
                    <a:pt x="2729935" y="83820"/>
                    <a:pt x="2756606" y="83820"/>
                    <a:pt x="2787085" y="85090"/>
                  </a:cubicBezTo>
                  <a:cubicBezTo>
                    <a:pt x="2811216" y="86360"/>
                    <a:pt x="2839156" y="86360"/>
                    <a:pt x="2868366" y="83820"/>
                  </a:cubicBezTo>
                  <a:lnTo>
                    <a:pt x="2864556" y="87630"/>
                  </a:lnTo>
                  <a:lnTo>
                    <a:pt x="2887416" y="85090"/>
                  </a:lnTo>
                  <a:cubicBezTo>
                    <a:pt x="2889956" y="85090"/>
                    <a:pt x="2892496" y="85090"/>
                    <a:pt x="2896306" y="83820"/>
                  </a:cubicBezTo>
                  <a:lnTo>
                    <a:pt x="2897575" y="90170"/>
                  </a:lnTo>
                  <a:cubicBezTo>
                    <a:pt x="2914085" y="88900"/>
                    <a:pt x="2930596" y="87630"/>
                    <a:pt x="2952185" y="88900"/>
                  </a:cubicBezTo>
                  <a:lnTo>
                    <a:pt x="2955996" y="88900"/>
                  </a:lnTo>
                  <a:lnTo>
                    <a:pt x="2966156" y="90170"/>
                  </a:lnTo>
                  <a:lnTo>
                    <a:pt x="2966156" y="109220"/>
                  </a:lnTo>
                  <a:lnTo>
                    <a:pt x="2978856" y="109220"/>
                  </a:lnTo>
                  <a:lnTo>
                    <a:pt x="2978856" y="115570"/>
                  </a:lnTo>
                  <a:cubicBezTo>
                    <a:pt x="2977585" y="129540"/>
                    <a:pt x="2976316" y="138430"/>
                    <a:pt x="2973775" y="148590"/>
                  </a:cubicBezTo>
                  <a:lnTo>
                    <a:pt x="2973775" y="151130"/>
                  </a:lnTo>
                  <a:cubicBezTo>
                    <a:pt x="2968696" y="176530"/>
                    <a:pt x="2964885" y="201930"/>
                    <a:pt x="2966156" y="271780"/>
                  </a:cubicBezTo>
                  <a:lnTo>
                    <a:pt x="2969966" y="271780"/>
                  </a:lnTo>
                  <a:cubicBezTo>
                    <a:pt x="2968696" y="293370"/>
                    <a:pt x="2967425" y="311150"/>
                    <a:pt x="2964885" y="321310"/>
                  </a:cubicBezTo>
                  <a:cubicBezTo>
                    <a:pt x="2964885" y="369570"/>
                    <a:pt x="2966156" y="372110"/>
                    <a:pt x="2972506" y="372110"/>
                  </a:cubicBezTo>
                  <a:cubicBezTo>
                    <a:pt x="2972506" y="384810"/>
                    <a:pt x="2973775" y="394970"/>
                    <a:pt x="2976316" y="407670"/>
                  </a:cubicBezTo>
                  <a:cubicBezTo>
                    <a:pt x="2977585" y="417830"/>
                    <a:pt x="2980125" y="429260"/>
                    <a:pt x="2980125" y="443230"/>
                  </a:cubicBezTo>
                  <a:lnTo>
                    <a:pt x="2975046" y="443230"/>
                  </a:lnTo>
                  <a:lnTo>
                    <a:pt x="2975046" y="449580"/>
                  </a:lnTo>
                  <a:cubicBezTo>
                    <a:pt x="2972506" y="513080"/>
                    <a:pt x="2976316" y="520700"/>
                    <a:pt x="2980125" y="528320"/>
                  </a:cubicBezTo>
                  <a:cubicBezTo>
                    <a:pt x="2981396" y="530860"/>
                    <a:pt x="2982666" y="534670"/>
                    <a:pt x="2983935" y="544830"/>
                  </a:cubicBezTo>
                  <a:lnTo>
                    <a:pt x="2975046" y="546100"/>
                  </a:lnTo>
                  <a:close/>
                  <a:moveTo>
                    <a:pt x="2978856" y="756920"/>
                  </a:moveTo>
                  <a:lnTo>
                    <a:pt x="2976316" y="751840"/>
                  </a:lnTo>
                  <a:lnTo>
                    <a:pt x="2977586" y="745490"/>
                  </a:lnTo>
                  <a:cubicBezTo>
                    <a:pt x="2978856" y="750570"/>
                    <a:pt x="2978856" y="754380"/>
                    <a:pt x="2978856" y="756920"/>
                  </a:cubicBezTo>
                  <a:close/>
                  <a:moveTo>
                    <a:pt x="73660" y="963930"/>
                  </a:moveTo>
                  <a:lnTo>
                    <a:pt x="76200" y="969010"/>
                  </a:lnTo>
                  <a:lnTo>
                    <a:pt x="74930" y="975360"/>
                  </a:lnTo>
                  <a:cubicBezTo>
                    <a:pt x="73660" y="971550"/>
                    <a:pt x="73660" y="967740"/>
                    <a:pt x="73660" y="963930"/>
                  </a:cubicBezTo>
                  <a:close/>
                  <a:moveTo>
                    <a:pt x="3014416" y="628650"/>
                  </a:moveTo>
                  <a:lnTo>
                    <a:pt x="3014416" y="619760"/>
                  </a:lnTo>
                  <a:cubicBezTo>
                    <a:pt x="3014416" y="623570"/>
                    <a:pt x="3015685" y="626110"/>
                    <a:pt x="3015685" y="628650"/>
                  </a:cubicBezTo>
                  <a:lnTo>
                    <a:pt x="3014416" y="628650"/>
                  </a:lnTo>
                  <a:close/>
                  <a:moveTo>
                    <a:pt x="3043626" y="859168"/>
                  </a:moveTo>
                  <a:lnTo>
                    <a:pt x="3039816" y="859168"/>
                  </a:lnTo>
                  <a:cubicBezTo>
                    <a:pt x="3041085" y="859168"/>
                    <a:pt x="3042356" y="859168"/>
                    <a:pt x="3043626" y="859168"/>
                  </a:cubicBezTo>
                  <a:close/>
                </a:path>
              </a:pathLst>
            </a:custGeom>
            <a:solidFill>
              <a:srgbClr val="AD9472"/>
            </a:solidFill>
          </p:spPr>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90600" y="4062305"/>
            <a:ext cx="4357052" cy="6638168"/>
          </a:xfrm>
          <a:prstGeom prst="rect">
            <a:avLst/>
          </a:prstGeom>
        </p:spPr>
      </p:pic>
      <p:sp>
        <p:nvSpPr>
          <p:cNvPr id="10" name="TextBox 6"/>
          <p:cNvSpPr txBox="1"/>
          <p:nvPr/>
        </p:nvSpPr>
        <p:spPr>
          <a:xfrm>
            <a:off x="1752600" y="1019175"/>
            <a:ext cx="8534400" cy="3077766"/>
          </a:xfrm>
          <a:prstGeom prst="rect">
            <a:avLst/>
          </a:prstGeom>
        </p:spPr>
        <p:txBody>
          <a:bodyPr wrap="square" lIns="0" tIns="0" rIns="0" bIns="0" rtlCol="0" anchor="t">
            <a:spAutoFit/>
          </a:bodyPr>
          <a:lstStyle/>
          <a:p>
            <a:pPr marL="0" lvl="0" indent="0">
              <a:lnSpc>
                <a:spcPts val="12000"/>
              </a:lnSpc>
              <a:spcBef>
                <a:spcPct val="0"/>
              </a:spcBef>
            </a:pPr>
            <a:r>
              <a:rPr lang="id-ID" sz="9600" b="1" dirty="0" smtClean="0">
                <a:solidFill>
                  <a:srgbClr val="FFFFFF"/>
                </a:solidFill>
                <a:latin typeface="Vintage Rotter Italics"/>
              </a:rPr>
              <a:t>05 : CONCLUSION</a:t>
            </a:r>
            <a:endParaRPr lang="en-US" sz="9600" b="1" dirty="0">
              <a:solidFill>
                <a:srgbClr val="FFFFFF"/>
              </a:solidFill>
              <a:latin typeface="Vintage Rotter Italics"/>
            </a:endParaRPr>
          </a:p>
        </p:txBody>
      </p:sp>
      <p:sp>
        <p:nvSpPr>
          <p:cNvPr id="12" name="Rectangle 11"/>
          <p:cNvSpPr/>
          <p:nvPr/>
        </p:nvSpPr>
        <p:spPr>
          <a:xfrm>
            <a:off x="5715000" y="5448300"/>
            <a:ext cx="10820400" cy="2677656"/>
          </a:xfrm>
          <a:prstGeom prst="rect">
            <a:avLst/>
          </a:prstGeom>
        </p:spPr>
        <p:txBody>
          <a:bodyPr wrap="square">
            <a:spAutoFit/>
          </a:bodyPr>
          <a:lstStyle/>
          <a:p>
            <a:r>
              <a:rPr lang="id-ID" sz="2800" b="1" dirty="0">
                <a:solidFill>
                  <a:schemeClr val="bg1"/>
                </a:solidFill>
              </a:rPr>
              <a:t>Hasil penyelesaian knapsack problem menggunakan Algoritma </a:t>
            </a:r>
            <a:r>
              <a:rPr lang="id-ID" sz="2800" b="1" i="1" dirty="0">
                <a:solidFill>
                  <a:schemeClr val="bg1"/>
                </a:solidFill>
              </a:rPr>
              <a:t>Dynamic Programming </a:t>
            </a:r>
            <a:r>
              <a:rPr lang="id-ID" sz="2800" b="1" dirty="0">
                <a:solidFill>
                  <a:schemeClr val="bg1"/>
                </a:solidFill>
              </a:rPr>
              <a:t>Pada Knapsack Problem dengan data penjualan pada </a:t>
            </a:r>
            <a:r>
              <a:rPr lang="id-ID" sz="2800" b="1" i="1" dirty="0">
                <a:solidFill>
                  <a:schemeClr val="bg1"/>
                </a:solidFill>
              </a:rPr>
              <a:t>brand Brooks Running Shoes </a:t>
            </a:r>
            <a:r>
              <a:rPr lang="id-ID" sz="2800" b="1" dirty="0">
                <a:solidFill>
                  <a:schemeClr val="bg1"/>
                </a:solidFill>
              </a:rPr>
              <a:t>menunjukkan bahwa Algoritma tersebut dapat menyelesaikan permasalahan knapsack dan menghasilkan solusi optimal. Solusi optimal yang didapatkan dengan nilai profit $4310 dan weight 8000 gr serta barang yang dipilih ada 31 barang. </a:t>
            </a:r>
            <a:endParaRPr lang="en-US" sz="2800" b="1" dirty="0">
              <a:solidFill>
                <a:schemeClr val="bg1"/>
              </a:solidFill>
            </a:endParaRPr>
          </a:p>
        </p:txBody>
      </p:sp>
      <p:pic>
        <p:nvPicPr>
          <p:cNvPr id="15"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2207480" y="239847"/>
            <a:ext cx="5851746" cy="1532094"/>
          </a:xfrm>
          <a:prstGeom prst="rect">
            <a:avLst/>
          </a:prstGeom>
        </p:spPr>
      </p:pic>
      <p:pic>
        <p:nvPicPr>
          <p:cNvPr id="16" name="Picture 13"/>
          <p:cNvPicPr>
            <a:picLocks noChangeAspect="1"/>
          </p:cNvPicPr>
          <p:nvPr/>
        </p:nvPicPr>
        <p:blipFill>
          <a:blip r:embed="rId11"/>
          <a:srcRect/>
          <a:stretch>
            <a:fillRect/>
          </a:stretch>
        </p:blipFill>
        <p:spPr>
          <a:xfrm>
            <a:off x="12842046" y="182697"/>
            <a:ext cx="4732076" cy="1672956"/>
          </a:xfrm>
          <a:prstGeom prst="rect">
            <a:avLst/>
          </a:prstGeom>
        </p:spPr>
      </p:pic>
    </p:spTree>
    <p:extLst>
      <p:ext uri="{BB962C8B-B14F-4D97-AF65-F5344CB8AC3E}">
        <p14:creationId xmlns:p14="http://schemas.microsoft.com/office/powerpoint/2010/main" val="230825359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F1A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990802">
            <a:off x="-586476" y="-770152"/>
            <a:ext cx="5266035" cy="528040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658532">
            <a:off x="13809879" y="2996070"/>
            <a:ext cx="4743463" cy="7226882"/>
          </a:xfrm>
          <a:prstGeom prst="rect">
            <a:avLst/>
          </a:prstGeom>
        </p:spPr>
      </p:pic>
      <p:pic>
        <p:nvPicPr>
          <p:cNvPr id="4" name="Picture 4"/>
          <p:cNvPicPr>
            <a:picLocks noChangeAspect="1"/>
          </p:cNvPicPr>
          <p:nvPr/>
        </p:nvPicPr>
        <p:blipFill>
          <a:blip r:embed="rId6"/>
          <a:srcRect/>
          <a:stretch>
            <a:fillRect/>
          </a:stretch>
        </p:blipFill>
        <p:spPr>
          <a:xfrm rot="-425332">
            <a:off x="11422346" y="-704415"/>
            <a:ext cx="3193270" cy="3686315"/>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2102840" y="5911772"/>
            <a:ext cx="4581446" cy="5739853"/>
          </a:xfrm>
          <a:prstGeom prst="rect">
            <a:avLst/>
          </a:prstGeom>
        </p:spPr>
      </p:pic>
      <p:sp>
        <p:nvSpPr>
          <p:cNvPr id="6" name="TextBox 6"/>
          <p:cNvSpPr txBox="1"/>
          <p:nvPr/>
        </p:nvSpPr>
        <p:spPr>
          <a:xfrm>
            <a:off x="2971800" y="2781300"/>
            <a:ext cx="12877800" cy="4816447"/>
          </a:xfrm>
          <a:prstGeom prst="rect">
            <a:avLst/>
          </a:prstGeom>
        </p:spPr>
        <p:txBody>
          <a:bodyPr wrap="square" lIns="0" tIns="0" rIns="0" bIns="0" rtlCol="0" anchor="t">
            <a:spAutoFit/>
          </a:bodyPr>
          <a:lstStyle/>
          <a:p>
            <a:pPr algn="ctr"/>
            <a:r>
              <a:rPr lang="en-US" sz="15649" b="1" dirty="0" smtClean="0">
                <a:solidFill>
                  <a:srgbClr val="EFEBE0"/>
                </a:solidFill>
                <a:latin typeface="Vintage Rotter Italics"/>
              </a:rPr>
              <a:t>Thank</a:t>
            </a:r>
            <a:r>
              <a:rPr lang="id-ID" sz="15649" b="1" dirty="0" smtClean="0">
                <a:solidFill>
                  <a:srgbClr val="EFEBE0"/>
                </a:solidFill>
                <a:latin typeface="Vintage Rotter Italics"/>
              </a:rPr>
              <a:t> </a:t>
            </a:r>
            <a:r>
              <a:rPr lang="en-US" sz="15649" b="1" dirty="0" smtClean="0">
                <a:solidFill>
                  <a:srgbClr val="EFEBE0"/>
                </a:solidFill>
                <a:latin typeface="Vintage Rotter Italics"/>
              </a:rPr>
              <a:t>You </a:t>
            </a:r>
            <a:r>
              <a:rPr lang="en-US" sz="15649" b="1" dirty="0">
                <a:solidFill>
                  <a:srgbClr val="EFEBE0"/>
                </a:solidFill>
                <a:latin typeface="Vintage Rotter Italics"/>
              </a:rPr>
              <a:t>for listening!</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E3D0"/>
        </a:solidFill>
        <a:effectLst/>
      </p:bgPr>
    </p:bg>
    <p:spTree>
      <p:nvGrpSpPr>
        <p:cNvPr id="1" name=""/>
        <p:cNvGrpSpPr/>
        <p:nvPr/>
      </p:nvGrpSpPr>
      <p:grpSpPr>
        <a:xfrm>
          <a:off x="0" y="0"/>
          <a:ext cx="0" cy="0"/>
          <a:chOff x="0" y="0"/>
          <a:chExt cx="0" cy="0"/>
        </a:xfrm>
      </p:grpSpPr>
      <p:sp>
        <p:nvSpPr>
          <p:cNvPr id="2" name="AutoShape 2"/>
          <p:cNvSpPr/>
          <p:nvPr/>
        </p:nvSpPr>
        <p:spPr>
          <a:xfrm>
            <a:off x="770877" y="616184"/>
            <a:ext cx="16720463" cy="9080414"/>
          </a:xfrm>
          <a:prstGeom prst="rect">
            <a:avLst/>
          </a:prstGeom>
          <a:solidFill>
            <a:srgbClr val="AD9472"/>
          </a:solidFill>
        </p:spPr>
      </p:sp>
      <p:grpSp>
        <p:nvGrpSpPr>
          <p:cNvPr id="3" name="Group 3"/>
          <p:cNvGrpSpPr/>
          <p:nvPr/>
        </p:nvGrpSpPr>
        <p:grpSpPr>
          <a:xfrm>
            <a:off x="595722" y="535530"/>
            <a:ext cx="17096555" cy="9422315"/>
            <a:chOff x="0" y="0"/>
            <a:chExt cx="6295575" cy="3469640"/>
          </a:xfrm>
        </p:grpSpPr>
        <p:sp>
          <p:nvSpPr>
            <p:cNvPr id="4" name="Freeform 4"/>
            <p:cNvSpPr/>
            <p:nvPr/>
          </p:nvSpPr>
          <p:spPr>
            <a:xfrm>
              <a:off x="0" y="-2540"/>
              <a:ext cx="6295575" cy="3472180"/>
            </a:xfrm>
            <a:custGeom>
              <a:avLst/>
              <a:gdLst/>
              <a:ahLst/>
              <a:cxnLst/>
              <a:rect l="l" t="t" r="r" b="b"/>
              <a:pathLst>
                <a:path w="6295575" h="3472180">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30" y="17780"/>
                    <a:pt x="4810793" y="20320"/>
                    <a:pt x="4691220" y="16510"/>
                  </a:cubicBezTo>
                  <a:cubicBezTo>
                    <a:pt x="4634755" y="17780"/>
                    <a:pt x="4591576" y="17780"/>
                    <a:pt x="4555040" y="16510"/>
                  </a:cubicBezTo>
                  <a:lnTo>
                    <a:pt x="4555040" y="15240"/>
                  </a:lnTo>
                  <a:lnTo>
                    <a:pt x="4442111" y="12700"/>
                  </a:lnTo>
                  <a:lnTo>
                    <a:pt x="4442111" y="16510"/>
                  </a:lnTo>
                  <a:cubicBezTo>
                    <a:pt x="4405574" y="16510"/>
                    <a:pt x="4365717" y="17780"/>
                    <a:pt x="4322538" y="17780"/>
                  </a:cubicBezTo>
                  <a:lnTo>
                    <a:pt x="4295966" y="12700"/>
                  </a:lnTo>
                  <a:lnTo>
                    <a:pt x="4279359" y="12700"/>
                  </a:lnTo>
                  <a:cubicBezTo>
                    <a:pt x="4236180" y="11430"/>
                    <a:pt x="4216252" y="11430"/>
                    <a:pt x="4209609" y="19050"/>
                  </a:cubicBezTo>
                  <a:lnTo>
                    <a:pt x="4209609" y="21590"/>
                  </a:lnTo>
                  <a:cubicBezTo>
                    <a:pt x="4193001" y="22860"/>
                    <a:pt x="4176394" y="22860"/>
                    <a:pt x="4163108" y="24130"/>
                  </a:cubicBezTo>
                  <a:cubicBezTo>
                    <a:pt x="4129893" y="19050"/>
                    <a:pt x="4086715" y="20320"/>
                    <a:pt x="4036893" y="20320"/>
                  </a:cubicBezTo>
                  <a:cubicBezTo>
                    <a:pt x="3987071" y="21590"/>
                    <a:pt x="3933927" y="21590"/>
                    <a:pt x="3897391" y="16510"/>
                  </a:cubicBezTo>
                  <a:lnTo>
                    <a:pt x="3894070" y="15240"/>
                  </a:lnTo>
                  <a:lnTo>
                    <a:pt x="3887427" y="15240"/>
                  </a:lnTo>
                  <a:cubicBezTo>
                    <a:pt x="3870820" y="16510"/>
                    <a:pt x="3804390" y="17780"/>
                    <a:pt x="3741282"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3" y="21590"/>
                  </a:lnTo>
                  <a:cubicBezTo>
                    <a:pt x="3150063" y="21590"/>
                    <a:pt x="3080312" y="20320"/>
                    <a:pt x="3010561" y="20320"/>
                  </a:cubicBezTo>
                  <a:lnTo>
                    <a:pt x="3010561"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2"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3" y="3464560"/>
                  </a:cubicBezTo>
                  <a:lnTo>
                    <a:pt x="2402734" y="3465830"/>
                  </a:lnTo>
                  <a:lnTo>
                    <a:pt x="2409377" y="3465830"/>
                  </a:lnTo>
                  <a:cubicBezTo>
                    <a:pt x="2425984" y="3464560"/>
                    <a:pt x="2492414" y="3463290"/>
                    <a:pt x="2555521" y="3462020"/>
                  </a:cubicBezTo>
                  <a:cubicBezTo>
                    <a:pt x="2615308"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0" y="3459480"/>
                  </a:lnTo>
                  <a:cubicBezTo>
                    <a:pt x="3146741" y="3459480"/>
                    <a:pt x="3216492" y="3460750"/>
                    <a:pt x="3286242" y="3460750"/>
                  </a:cubicBezTo>
                  <a:lnTo>
                    <a:pt x="3286242" y="3463290"/>
                  </a:lnTo>
                  <a:lnTo>
                    <a:pt x="3342707" y="3460750"/>
                  </a:lnTo>
                  <a:lnTo>
                    <a:pt x="3369279" y="3460750"/>
                  </a:lnTo>
                  <a:cubicBezTo>
                    <a:pt x="3532031" y="3462020"/>
                    <a:pt x="3701425" y="3463290"/>
                    <a:pt x="3874141" y="3463290"/>
                  </a:cubicBezTo>
                  <a:lnTo>
                    <a:pt x="3880784" y="3463290"/>
                  </a:lnTo>
                  <a:lnTo>
                    <a:pt x="3890748" y="3458210"/>
                  </a:lnTo>
                  <a:lnTo>
                    <a:pt x="3890748"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1"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1" y="3394710"/>
                  </a:lnTo>
                  <a:cubicBezTo>
                    <a:pt x="5126332" y="3394710"/>
                    <a:pt x="5113046" y="3393440"/>
                    <a:pt x="5096439" y="3393440"/>
                  </a:cubicBezTo>
                  <a:cubicBezTo>
                    <a:pt x="5086474" y="3393440"/>
                    <a:pt x="5076510" y="3392170"/>
                    <a:pt x="5066546" y="3392170"/>
                  </a:cubicBezTo>
                  <a:lnTo>
                    <a:pt x="5059903" y="3392170"/>
                  </a:lnTo>
                  <a:cubicBezTo>
                    <a:pt x="5049938" y="3393440"/>
                    <a:pt x="5036653" y="3394710"/>
                    <a:pt x="5030010" y="3397250"/>
                  </a:cubicBezTo>
                  <a:lnTo>
                    <a:pt x="5030010" y="3395980"/>
                  </a:lnTo>
                  <a:cubicBezTo>
                    <a:pt x="4953616" y="3392170"/>
                    <a:pt x="4900473" y="3393440"/>
                    <a:pt x="4857294" y="3397250"/>
                  </a:cubicBezTo>
                  <a:lnTo>
                    <a:pt x="4850651" y="3397250"/>
                  </a:lnTo>
                  <a:cubicBezTo>
                    <a:pt x="4691221" y="3397250"/>
                    <a:pt x="4511862" y="3397250"/>
                    <a:pt x="4472004" y="3389630"/>
                  </a:cubicBezTo>
                  <a:lnTo>
                    <a:pt x="4465362"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5" y="3389630"/>
                    <a:pt x="3535352" y="3390900"/>
                  </a:cubicBezTo>
                  <a:lnTo>
                    <a:pt x="3445673" y="3390900"/>
                  </a:lnTo>
                  <a:cubicBezTo>
                    <a:pt x="3209849"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4"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2" y="3392170"/>
                  </a:cubicBezTo>
                  <a:lnTo>
                    <a:pt x="1774979" y="3392170"/>
                  </a:lnTo>
                  <a:cubicBezTo>
                    <a:pt x="1765014" y="3393440"/>
                    <a:pt x="1758371" y="3394710"/>
                    <a:pt x="1755050" y="3395980"/>
                  </a:cubicBezTo>
                  <a:cubicBezTo>
                    <a:pt x="1668692" y="3397250"/>
                    <a:pt x="1638799" y="3398520"/>
                    <a:pt x="1615549" y="3399790"/>
                  </a:cubicBezTo>
                  <a:lnTo>
                    <a:pt x="1532512" y="3397250"/>
                  </a:lnTo>
                  <a:cubicBezTo>
                    <a:pt x="1502619" y="3395980"/>
                    <a:pt x="1486012" y="3395980"/>
                    <a:pt x="1476047" y="3394710"/>
                  </a:cubicBezTo>
                  <a:lnTo>
                    <a:pt x="1476047" y="3385820"/>
                  </a:lnTo>
                  <a:lnTo>
                    <a:pt x="1080794" y="3383280"/>
                  </a:lnTo>
                  <a:lnTo>
                    <a:pt x="1090758" y="3388360"/>
                  </a:lnTo>
                  <a:cubicBezTo>
                    <a:pt x="1064186" y="3389630"/>
                    <a:pt x="1011043" y="3392170"/>
                    <a:pt x="974507" y="3392170"/>
                  </a:cubicBezTo>
                  <a:cubicBezTo>
                    <a:pt x="957899"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9"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2" y="85090"/>
                    <a:pt x="3545317" y="81280"/>
                  </a:cubicBezTo>
                  <a:lnTo>
                    <a:pt x="3558602" y="81280"/>
                  </a:lnTo>
                  <a:cubicBezTo>
                    <a:pt x="3581853" y="81280"/>
                    <a:pt x="3601781" y="80010"/>
                    <a:pt x="3625031" y="80010"/>
                  </a:cubicBezTo>
                  <a:lnTo>
                    <a:pt x="3737961" y="77470"/>
                  </a:lnTo>
                  <a:lnTo>
                    <a:pt x="3714711" y="74930"/>
                  </a:lnTo>
                  <a:lnTo>
                    <a:pt x="3764533" y="74930"/>
                  </a:lnTo>
                  <a:cubicBezTo>
                    <a:pt x="3781140" y="78740"/>
                    <a:pt x="3811033" y="81280"/>
                    <a:pt x="3830962" y="83820"/>
                  </a:cubicBezTo>
                  <a:lnTo>
                    <a:pt x="3834283"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8" y="74930"/>
                    <a:pt x="4276038" y="76200"/>
                    <a:pt x="4272716" y="77470"/>
                  </a:cubicBezTo>
                  <a:cubicBezTo>
                    <a:pt x="4269395" y="83820"/>
                    <a:pt x="4289323" y="87630"/>
                    <a:pt x="4299288" y="88900"/>
                  </a:cubicBezTo>
                  <a:lnTo>
                    <a:pt x="4305931" y="88900"/>
                  </a:lnTo>
                  <a:cubicBezTo>
                    <a:pt x="4395610" y="90170"/>
                    <a:pt x="4412218" y="88900"/>
                    <a:pt x="4425504"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AD9472"/>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990802">
            <a:off x="13791261" y="-446141"/>
            <a:ext cx="5266035" cy="5280404"/>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3783329" y="5899150"/>
            <a:ext cx="4504671" cy="4189344"/>
          </a:xfrm>
          <a:prstGeom prst="rect">
            <a:avLst/>
          </a:prstGeom>
        </p:spPr>
      </p:pic>
      <p:sp>
        <p:nvSpPr>
          <p:cNvPr id="7" name="TextBox 7"/>
          <p:cNvSpPr txBox="1"/>
          <p:nvPr/>
        </p:nvSpPr>
        <p:spPr>
          <a:xfrm>
            <a:off x="1301165" y="4950522"/>
            <a:ext cx="12444319" cy="650178"/>
          </a:xfrm>
          <a:prstGeom prst="rect">
            <a:avLst/>
          </a:prstGeom>
        </p:spPr>
        <p:txBody>
          <a:bodyPr lIns="0" tIns="0" rIns="0" bIns="0" rtlCol="0" anchor="t">
            <a:spAutoFit/>
          </a:bodyPr>
          <a:lstStyle/>
          <a:p>
            <a:pPr marL="1079501" lvl="1" indent="-539750">
              <a:lnSpc>
                <a:spcPts val="5000"/>
              </a:lnSpc>
              <a:buFont typeface="Arial"/>
              <a:buChar char="•"/>
            </a:pPr>
            <a:r>
              <a:rPr lang="en-US" sz="5000" b="1" dirty="0">
                <a:solidFill>
                  <a:srgbClr val="EFEBE0"/>
                </a:solidFill>
              </a:rPr>
              <a:t>Akbar </a:t>
            </a:r>
            <a:r>
              <a:rPr lang="en-US" sz="5000" b="1" dirty="0" err="1">
                <a:solidFill>
                  <a:srgbClr val="EFEBE0"/>
                </a:solidFill>
              </a:rPr>
              <a:t>Fadhillah</a:t>
            </a:r>
            <a:r>
              <a:rPr lang="en-US" sz="5000" b="1" dirty="0">
                <a:solidFill>
                  <a:srgbClr val="EFEBE0"/>
                </a:solidFill>
              </a:rPr>
              <a:t> IU - 120450026</a:t>
            </a:r>
          </a:p>
        </p:txBody>
      </p:sp>
      <p:sp>
        <p:nvSpPr>
          <p:cNvPr id="8" name="TextBox 8"/>
          <p:cNvSpPr txBox="1"/>
          <p:nvPr/>
        </p:nvSpPr>
        <p:spPr>
          <a:xfrm>
            <a:off x="1301165" y="5809359"/>
            <a:ext cx="12644040" cy="650178"/>
          </a:xfrm>
          <a:prstGeom prst="rect">
            <a:avLst/>
          </a:prstGeom>
        </p:spPr>
        <p:txBody>
          <a:bodyPr lIns="0" tIns="0" rIns="0" bIns="0" rtlCol="0" anchor="t">
            <a:spAutoFit/>
          </a:bodyPr>
          <a:lstStyle/>
          <a:p>
            <a:pPr marL="1079501" lvl="1" indent="-539750" algn="l">
              <a:lnSpc>
                <a:spcPts val="5000"/>
              </a:lnSpc>
              <a:buFont typeface="Arial"/>
              <a:buChar char="•"/>
            </a:pPr>
            <a:r>
              <a:rPr lang="en-US" sz="5000" b="1" dirty="0" err="1">
                <a:solidFill>
                  <a:srgbClr val="EFEBE0"/>
                </a:solidFill>
              </a:rPr>
              <a:t>Ribka</a:t>
            </a:r>
            <a:r>
              <a:rPr lang="en-US" sz="5000" b="1" dirty="0">
                <a:solidFill>
                  <a:srgbClr val="EFEBE0"/>
                </a:solidFill>
              </a:rPr>
              <a:t> Gabriela S. - 120450108</a:t>
            </a:r>
          </a:p>
        </p:txBody>
      </p:sp>
      <p:sp>
        <p:nvSpPr>
          <p:cNvPr id="9" name="TextBox 9"/>
          <p:cNvSpPr txBox="1"/>
          <p:nvPr/>
        </p:nvSpPr>
        <p:spPr>
          <a:xfrm>
            <a:off x="1301165" y="6623747"/>
            <a:ext cx="12644040" cy="650178"/>
          </a:xfrm>
          <a:prstGeom prst="rect">
            <a:avLst/>
          </a:prstGeom>
        </p:spPr>
        <p:txBody>
          <a:bodyPr lIns="0" tIns="0" rIns="0" bIns="0" rtlCol="0" anchor="t">
            <a:spAutoFit/>
          </a:bodyPr>
          <a:lstStyle/>
          <a:p>
            <a:pPr marL="1079501" lvl="1" indent="-539750" algn="l">
              <a:lnSpc>
                <a:spcPts val="5000"/>
              </a:lnSpc>
              <a:buFont typeface="Arial"/>
              <a:buChar char="•"/>
            </a:pPr>
            <a:r>
              <a:rPr lang="en-US" sz="5000" b="1" dirty="0">
                <a:solidFill>
                  <a:srgbClr val="EFEBE0"/>
                </a:solidFill>
              </a:rPr>
              <a:t>Sophia Yolanda RI - 120450008</a:t>
            </a:r>
          </a:p>
        </p:txBody>
      </p:sp>
      <p:sp>
        <p:nvSpPr>
          <p:cNvPr id="10" name="TextBox 10"/>
          <p:cNvSpPr txBox="1"/>
          <p:nvPr/>
        </p:nvSpPr>
        <p:spPr>
          <a:xfrm>
            <a:off x="1301165" y="7541322"/>
            <a:ext cx="12644040" cy="650178"/>
          </a:xfrm>
          <a:prstGeom prst="rect">
            <a:avLst/>
          </a:prstGeom>
        </p:spPr>
        <p:txBody>
          <a:bodyPr lIns="0" tIns="0" rIns="0" bIns="0" rtlCol="0" anchor="t">
            <a:spAutoFit/>
          </a:bodyPr>
          <a:lstStyle/>
          <a:p>
            <a:pPr marL="1079501" lvl="1" indent="-539750" algn="l">
              <a:lnSpc>
                <a:spcPts val="5000"/>
              </a:lnSpc>
              <a:buFont typeface="Arial"/>
              <a:buChar char="•"/>
            </a:pPr>
            <a:r>
              <a:rPr lang="en-US" sz="5000" b="1" dirty="0" err="1">
                <a:solidFill>
                  <a:srgbClr val="EFEBE0"/>
                </a:solidFill>
              </a:rPr>
              <a:t>Angga</a:t>
            </a:r>
            <a:r>
              <a:rPr lang="en-US" sz="5000" b="1" dirty="0">
                <a:solidFill>
                  <a:srgbClr val="EFEBE0"/>
                </a:solidFill>
              </a:rPr>
              <a:t> </a:t>
            </a:r>
            <a:r>
              <a:rPr lang="en-US" sz="5000" b="1" dirty="0" err="1">
                <a:solidFill>
                  <a:srgbClr val="EFEBE0"/>
                </a:solidFill>
              </a:rPr>
              <a:t>Pramana</a:t>
            </a:r>
            <a:r>
              <a:rPr lang="en-US" sz="5000" b="1" dirty="0">
                <a:solidFill>
                  <a:srgbClr val="EFEBE0"/>
                </a:solidFill>
              </a:rPr>
              <a:t> P - 120450084</a:t>
            </a:r>
          </a:p>
        </p:txBody>
      </p:sp>
      <p:sp>
        <p:nvSpPr>
          <p:cNvPr id="11" name="TextBox 11"/>
          <p:cNvSpPr txBox="1"/>
          <p:nvPr/>
        </p:nvSpPr>
        <p:spPr>
          <a:xfrm>
            <a:off x="1301165" y="2032208"/>
            <a:ext cx="9665431" cy="1206292"/>
          </a:xfrm>
          <a:prstGeom prst="rect">
            <a:avLst/>
          </a:prstGeom>
        </p:spPr>
        <p:txBody>
          <a:bodyPr lIns="0" tIns="0" rIns="0" bIns="0" rtlCol="0" anchor="t">
            <a:spAutoFit/>
          </a:bodyPr>
          <a:lstStyle/>
          <a:p>
            <a:pPr algn="ctr">
              <a:lnSpc>
                <a:spcPts val="8880"/>
              </a:lnSpc>
            </a:pPr>
            <a:r>
              <a:rPr lang="id-ID" sz="12000" b="1" dirty="0" smtClean="0">
                <a:solidFill>
                  <a:srgbClr val="5F1A1F"/>
                </a:solidFill>
                <a:latin typeface="Vintage Rotter Italics"/>
              </a:rPr>
              <a:t>Kelompok 6</a:t>
            </a:r>
            <a:endParaRPr lang="en-US" sz="12000" b="1" dirty="0">
              <a:solidFill>
                <a:srgbClr val="5F1A1F"/>
              </a:solidFill>
              <a:latin typeface="Vintage Rotter Italics"/>
            </a:endParaRPr>
          </a:p>
        </p:txBody>
      </p:sp>
      <p:sp>
        <p:nvSpPr>
          <p:cNvPr id="12" name="TextBox 12"/>
          <p:cNvSpPr txBox="1"/>
          <p:nvPr/>
        </p:nvSpPr>
        <p:spPr>
          <a:xfrm>
            <a:off x="1301165" y="4028814"/>
            <a:ext cx="12444319" cy="650178"/>
          </a:xfrm>
          <a:prstGeom prst="rect">
            <a:avLst/>
          </a:prstGeom>
        </p:spPr>
        <p:txBody>
          <a:bodyPr lIns="0" tIns="0" rIns="0" bIns="0" rtlCol="0" anchor="t">
            <a:spAutoFit/>
          </a:bodyPr>
          <a:lstStyle/>
          <a:p>
            <a:pPr marL="1079501" lvl="1" indent="-539750">
              <a:lnSpc>
                <a:spcPts val="5000"/>
              </a:lnSpc>
              <a:buFont typeface="Arial"/>
              <a:buChar char="•"/>
            </a:pPr>
            <a:r>
              <a:rPr lang="en-US" sz="5000" b="1" dirty="0" err="1">
                <a:solidFill>
                  <a:srgbClr val="EFEBE0"/>
                </a:solidFill>
              </a:rPr>
              <a:t>Arfyani</a:t>
            </a:r>
            <a:r>
              <a:rPr lang="en-US" sz="5000" b="1" dirty="0">
                <a:solidFill>
                  <a:srgbClr val="EFEBE0"/>
                </a:solidFill>
              </a:rPr>
              <a:t> </a:t>
            </a:r>
            <a:r>
              <a:rPr lang="en-US" sz="5000" b="1" dirty="0" err="1">
                <a:solidFill>
                  <a:srgbClr val="EFEBE0"/>
                </a:solidFill>
              </a:rPr>
              <a:t>Deiastuti</a:t>
            </a:r>
            <a:r>
              <a:rPr lang="en-US" sz="5000" b="1" dirty="0">
                <a:solidFill>
                  <a:srgbClr val="EFEBE0"/>
                </a:solidFill>
              </a:rPr>
              <a:t> - 120450006</a:t>
            </a:r>
          </a:p>
        </p:txBody>
      </p:sp>
      <p:pic>
        <p:nvPicPr>
          <p:cNvPr id="13"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2207480" y="239847"/>
            <a:ext cx="5851746" cy="1532094"/>
          </a:xfrm>
          <a:prstGeom prst="rect">
            <a:avLst/>
          </a:prstGeom>
        </p:spPr>
      </p:pic>
      <p:pic>
        <p:nvPicPr>
          <p:cNvPr id="14" name="Picture 13"/>
          <p:cNvPicPr>
            <a:picLocks noChangeAspect="1"/>
          </p:cNvPicPr>
          <p:nvPr/>
        </p:nvPicPr>
        <p:blipFill>
          <a:blip r:embed="rId11"/>
          <a:srcRect/>
          <a:stretch>
            <a:fillRect/>
          </a:stretch>
        </p:blipFill>
        <p:spPr>
          <a:xfrm>
            <a:off x="12842046" y="182697"/>
            <a:ext cx="4732076" cy="16729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8A888"/>
        </a:solidFill>
        <a:effectLst/>
      </p:bgPr>
    </p:bg>
    <p:spTree>
      <p:nvGrpSpPr>
        <p:cNvPr id="1" name=""/>
        <p:cNvGrpSpPr/>
        <p:nvPr/>
      </p:nvGrpSpPr>
      <p:grpSpPr>
        <a:xfrm>
          <a:off x="0" y="0"/>
          <a:ext cx="0" cy="0"/>
          <a:chOff x="0" y="0"/>
          <a:chExt cx="0" cy="0"/>
        </a:xfrm>
      </p:grpSpPr>
      <p:sp>
        <p:nvSpPr>
          <p:cNvPr id="2" name="TextBox 2"/>
          <p:cNvSpPr txBox="1"/>
          <p:nvPr/>
        </p:nvSpPr>
        <p:spPr>
          <a:xfrm>
            <a:off x="1290802" y="2307804"/>
            <a:ext cx="15402755" cy="1333698"/>
          </a:xfrm>
          <a:prstGeom prst="rect">
            <a:avLst/>
          </a:prstGeom>
        </p:spPr>
        <p:txBody>
          <a:bodyPr lIns="0" tIns="0" rIns="0" bIns="0" rtlCol="0" anchor="t">
            <a:spAutoFit/>
          </a:bodyPr>
          <a:lstStyle/>
          <a:p>
            <a:pPr algn="ctr">
              <a:lnSpc>
                <a:spcPts val="10382"/>
              </a:lnSpc>
            </a:pPr>
            <a:r>
              <a:rPr lang="en-US" sz="12508" b="1" dirty="0">
                <a:solidFill>
                  <a:srgbClr val="5F1A1F"/>
                </a:solidFill>
                <a:latin typeface="The Seasons Bold"/>
              </a:rPr>
              <a:t>TOPIC OUTLINE</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2796894" y="0"/>
            <a:ext cx="7305788" cy="128847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5491106" y="0"/>
            <a:ext cx="7305788" cy="1288475"/>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814682" y="0"/>
            <a:ext cx="7305788" cy="1288475"/>
          </a:xfrm>
          <a:prstGeom prst="rect">
            <a:avLst/>
          </a:prstGeom>
        </p:spPr>
      </p:pic>
      <p:sp>
        <p:nvSpPr>
          <p:cNvPr id="6" name="TextBox 6"/>
          <p:cNvSpPr txBox="1"/>
          <p:nvPr/>
        </p:nvSpPr>
        <p:spPr>
          <a:xfrm>
            <a:off x="2718325" y="6357404"/>
            <a:ext cx="6425675" cy="577081"/>
          </a:xfrm>
          <a:prstGeom prst="rect">
            <a:avLst/>
          </a:prstGeom>
        </p:spPr>
        <p:txBody>
          <a:bodyPr lIns="0" tIns="0" rIns="0" bIns="0" rtlCol="0" anchor="t">
            <a:spAutoFit/>
          </a:bodyPr>
          <a:lstStyle/>
          <a:p>
            <a:pPr>
              <a:lnSpc>
                <a:spcPts val="4455"/>
              </a:lnSpc>
            </a:pPr>
            <a:r>
              <a:rPr lang="en-US" sz="4400" b="1" dirty="0">
                <a:solidFill>
                  <a:srgbClr val="1F222B"/>
                </a:solidFill>
              </a:rPr>
              <a:t>Problem Statement</a:t>
            </a:r>
          </a:p>
        </p:txBody>
      </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2595023">
            <a:off x="1310591" y="6360759"/>
            <a:ext cx="1193495" cy="655337"/>
          </a:xfrm>
          <a:prstGeom prst="rect">
            <a:avLst/>
          </a:prstGeom>
        </p:spPr>
      </p:pic>
      <p:sp>
        <p:nvSpPr>
          <p:cNvPr id="8" name="TextBox 8"/>
          <p:cNvSpPr txBox="1"/>
          <p:nvPr/>
        </p:nvSpPr>
        <p:spPr>
          <a:xfrm>
            <a:off x="2718325" y="4451958"/>
            <a:ext cx="6425675" cy="423193"/>
          </a:xfrm>
          <a:prstGeom prst="rect">
            <a:avLst/>
          </a:prstGeom>
        </p:spPr>
        <p:txBody>
          <a:bodyPr lIns="0" tIns="0" rIns="0" bIns="0" rtlCol="0" anchor="t">
            <a:spAutoFit/>
          </a:bodyPr>
          <a:lstStyle/>
          <a:p>
            <a:pPr>
              <a:lnSpc>
                <a:spcPts val="3283"/>
              </a:lnSpc>
            </a:pPr>
            <a:r>
              <a:rPr lang="en-US" sz="4400" b="1" dirty="0">
                <a:solidFill>
                  <a:srgbClr val="1F222B"/>
                </a:solidFill>
              </a:rPr>
              <a:t>Introduction</a:t>
            </a:r>
          </a:p>
        </p:txBody>
      </p:sp>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2595023">
            <a:off x="1310591" y="4366260"/>
            <a:ext cx="1193495" cy="655337"/>
          </a:xfrm>
          <a:prstGeom prst="rect">
            <a:avLst/>
          </a:prstGeom>
        </p:spPr>
      </p:pic>
      <p:sp>
        <p:nvSpPr>
          <p:cNvPr id="10" name="TextBox 10"/>
          <p:cNvSpPr txBox="1"/>
          <p:nvPr/>
        </p:nvSpPr>
        <p:spPr>
          <a:xfrm>
            <a:off x="11052808" y="4298580"/>
            <a:ext cx="6537361" cy="423193"/>
          </a:xfrm>
          <a:prstGeom prst="rect">
            <a:avLst/>
          </a:prstGeom>
        </p:spPr>
        <p:txBody>
          <a:bodyPr lIns="0" tIns="0" rIns="0" bIns="0" rtlCol="0" anchor="t">
            <a:spAutoFit/>
          </a:bodyPr>
          <a:lstStyle/>
          <a:p>
            <a:pPr>
              <a:lnSpc>
                <a:spcPts val="3283"/>
              </a:lnSpc>
            </a:pPr>
            <a:r>
              <a:rPr lang="en-US" sz="4400" b="1">
                <a:solidFill>
                  <a:srgbClr val="1F222B"/>
                </a:solidFill>
              </a:rPr>
              <a:t>Methods</a:t>
            </a:r>
          </a:p>
        </p:txBody>
      </p:sp>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2595023">
            <a:off x="9466027" y="4321811"/>
            <a:ext cx="1193495" cy="655337"/>
          </a:xfrm>
          <a:prstGeom prst="rect">
            <a:avLst/>
          </a:prstGeom>
        </p:spPr>
      </p:pic>
      <p:sp>
        <p:nvSpPr>
          <p:cNvPr id="12" name="TextBox 12"/>
          <p:cNvSpPr txBox="1"/>
          <p:nvPr/>
        </p:nvSpPr>
        <p:spPr>
          <a:xfrm>
            <a:off x="11052808" y="6471704"/>
            <a:ext cx="6537361" cy="423193"/>
          </a:xfrm>
          <a:prstGeom prst="rect">
            <a:avLst/>
          </a:prstGeom>
        </p:spPr>
        <p:txBody>
          <a:bodyPr lIns="0" tIns="0" rIns="0" bIns="0" rtlCol="0" anchor="t">
            <a:spAutoFit/>
          </a:bodyPr>
          <a:lstStyle/>
          <a:p>
            <a:pPr>
              <a:lnSpc>
                <a:spcPts val="3283"/>
              </a:lnSpc>
            </a:pPr>
            <a:r>
              <a:rPr lang="en-US" sz="4400" b="1">
                <a:solidFill>
                  <a:srgbClr val="1F222B"/>
                </a:solidFill>
              </a:rPr>
              <a:t>Results and Discussion</a:t>
            </a:r>
          </a:p>
        </p:txBody>
      </p:sp>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2595023">
            <a:off x="9466027" y="6360759"/>
            <a:ext cx="1193495" cy="655337"/>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2595023">
            <a:off x="6699869" y="8283085"/>
            <a:ext cx="1193495" cy="655337"/>
          </a:xfrm>
          <a:prstGeom prst="rect">
            <a:avLst/>
          </a:prstGeom>
        </p:spPr>
      </p:pic>
      <p:sp>
        <p:nvSpPr>
          <p:cNvPr id="15" name="TextBox 15"/>
          <p:cNvSpPr txBox="1"/>
          <p:nvPr/>
        </p:nvSpPr>
        <p:spPr>
          <a:xfrm>
            <a:off x="8196413" y="8488500"/>
            <a:ext cx="6537361" cy="423193"/>
          </a:xfrm>
          <a:prstGeom prst="rect">
            <a:avLst/>
          </a:prstGeom>
        </p:spPr>
        <p:txBody>
          <a:bodyPr lIns="0" tIns="0" rIns="0" bIns="0" rtlCol="0" anchor="t">
            <a:spAutoFit/>
          </a:bodyPr>
          <a:lstStyle/>
          <a:p>
            <a:pPr>
              <a:lnSpc>
                <a:spcPts val="3283"/>
              </a:lnSpc>
            </a:pPr>
            <a:r>
              <a:rPr lang="en-US" sz="4400" b="1" dirty="0">
                <a:solidFill>
                  <a:srgbClr val="1F222B"/>
                </a:solidFill>
              </a:rPr>
              <a:t>Conclusion</a:t>
            </a:r>
          </a:p>
        </p:txBody>
      </p:sp>
      <p:pic>
        <p:nvPicPr>
          <p:cNvPr id="16"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2207480" y="239847"/>
            <a:ext cx="5851746" cy="1532094"/>
          </a:xfrm>
          <a:prstGeom prst="rect">
            <a:avLst/>
          </a:prstGeom>
        </p:spPr>
      </p:pic>
      <p:pic>
        <p:nvPicPr>
          <p:cNvPr id="17" name="Picture 13"/>
          <p:cNvPicPr>
            <a:picLocks noChangeAspect="1"/>
          </p:cNvPicPr>
          <p:nvPr/>
        </p:nvPicPr>
        <p:blipFill>
          <a:blip r:embed="rId11"/>
          <a:srcRect/>
          <a:stretch>
            <a:fillRect/>
          </a:stretch>
        </p:blipFill>
        <p:spPr>
          <a:xfrm>
            <a:off x="12842046" y="182697"/>
            <a:ext cx="4732076" cy="16729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par>
                                <p:cTn id="15" presetID="16" presetClass="entr" presetSubtype="21"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arn(inVertical)">
                                      <p:cBhvr>
                                        <p:cTn id="34" dur="500"/>
                                        <p:tgtEl>
                                          <p:spTgt spid="10"/>
                                        </p:tgtEl>
                                      </p:cBhvr>
                                    </p:animEffect>
                                  </p:childTnLst>
                                </p:cTn>
                              </p:par>
                              <p:par>
                                <p:cTn id="35" presetID="16" presetClass="entr" presetSubtype="21"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arn(inVertical)">
                                      <p:cBhvr>
                                        <p:cTn id="42" dur="500"/>
                                        <p:tgtEl>
                                          <p:spTgt spid="13"/>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arn(inVertical)">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ppt_x"/>
                                          </p:val>
                                        </p:tav>
                                        <p:tav tm="100000">
                                          <p:val>
                                            <p:strVal val="#ppt_x"/>
                                          </p:val>
                                        </p:tav>
                                      </p:tavLst>
                                    </p:anim>
                                    <p:anim calcmode="lin" valueType="num">
                                      <p:cBhvr additive="base">
                                        <p:cTn id="5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P spid="10" grpId="0"/>
      <p:bldP spid="12"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F1A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900922">
            <a:off x="14117246" y="-5854512"/>
            <a:ext cx="7697726" cy="11170842"/>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345418">
            <a:off x="-2820163" y="5272805"/>
            <a:ext cx="7697726" cy="11170842"/>
          </a:xfrm>
          <a:prstGeom prst="rect">
            <a:avLst/>
          </a:prstGeom>
        </p:spPr>
      </p:pic>
      <p:sp>
        <p:nvSpPr>
          <p:cNvPr id="6" name="Rectangle 5"/>
          <p:cNvSpPr/>
          <p:nvPr/>
        </p:nvSpPr>
        <p:spPr>
          <a:xfrm>
            <a:off x="11979462" y="7416105"/>
            <a:ext cx="4860738" cy="1569660"/>
          </a:xfrm>
          <a:prstGeom prst="rect">
            <a:avLst/>
          </a:prstGeom>
        </p:spPr>
        <p:txBody>
          <a:bodyPr wrap="square">
            <a:spAutoFit/>
          </a:bodyPr>
          <a:lstStyle/>
          <a:p>
            <a:pPr marL="457200" indent="-457200">
              <a:buFont typeface="Wingdings" panose="05000000000000000000" pitchFamily="2" charset="2"/>
              <a:buChar char="q"/>
            </a:pPr>
            <a:r>
              <a:rPr lang="id-ID" sz="3200" b="1" i="1" dirty="0" smtClean="0">
                <a:solidFill>
                  <a:schemeClr val="bg1"/>
                </a:solidFill>
              </a:rPr>
              <a:t>Knapsack Problem</a:t>
            </a:r>
          </a:p>
          <a:p>
            <a:pPr marL="457200" indent="-457200">
              <a:buFont typeface="Wingdings" panose="05000000000000000000" pitchFamily="2" charset="2"/>
              <a:buChar char="q"/>
            </a:pPr>
            <a:r>
              <a:rPr lang="id-ID" sz="3200" b="1" i="1" dirty="0" smtClean="0">
                <a:solidFill>
                  <a:schemeClr val="bg1"/>
                </a:solidFill>
              </a:rPr>
              <a:t>Algoritma Dynamic </a:t>
            </a:r>
            <a:r>
              <a:rPr lang="id-ID" sz="3200" b="1" i="1" dirty="0">
                <a:solidFill>
                  <a:schemeClr val="bg1"/>
                </a:solidFill>
              </a:rPr>
              <a:t>Programming</a:t>
            </a:r>
            <a:endParaRPr lang="id-ID" sz="3200" b="1" i="1" dirty="0" smtClean="0">
              <a:solidFill>
                <a:schemeClr val="bg1"/>
              </a:solidFill>
            </a:endParaRPr>
          </a:p>
        </p:txBody>
      </p:sp>
      <p:sp>
        <p:nvSpPr>
          <p:cNvPr id="7" name="Rectangle 6"/>
          <p:cNvSpPr/>
          <p:nvPr/>
        </p:nvSpPr>
        <p:spPr>
          <a:xfrm>
            <a:off x="9662158" y="4910197"/>
            <a:ext cx="6187441" cy="2062103"/>
          </a:xfrm>
          <a:prstGeom prst="rect">
            <a:avLst/>
          </a:prstGeom>
        </p:spPr>
        <p:txBody>
          <a:bodyPr wrap="square">
            <a:spAutoFit/>
          </a:bodyPr>
          <a:lstStyle/>
          <a:p>
            <a:pPr marL="457200" indent="-457200">
              <a:buFont typeface="Wingdings" panose="05000000000000000000" pitchFamily="2" charset="2"/>
              <a:buChar char="q"/>
            </a:pPr>
            <a:r>
              <a:rPr lang="id-ID" sz="3200" b="1" dirty="0" smtClean="0">
                <a:solidFill>
                  <a:schemeClr val="bg1"/>
                </a:solidFill>
              </a:rPr>
              <a:t>Sistem kerja </a:t>
            </a:r>
          </a:p>
          <a:p>
            <a:pPr marL="457200" indent="-457200">
              <a:buFont typeface="Wingdings" panose="05000000000000000000" pitchFamily="2" charset="2"/>
              <a:buChar char="q"/>
            </a:pPr>
            <a:r>
              <a:rPr lang="id-ID" sz="3200" b="1" dirty="0" smtClean="0">
                <a:solidFill>
                  <a:schemeClr val="bg1"/>
                </a:solidFill>
              </a:rPr>
              <a:t>Pengemasan dalam pengiriman barang.</a:t>
            </a:r>
          </a:p>
          <a:p>
            <a:pPr lvl="1" indent="-457200">
              <a:buFont typeface="Wingdings" panose="05000000000000000000" pitchFamily="2" charset="2"/>
              <a:buChar char="q"/>
            </a:pPr>
            <a:r>
              <a:rPr lang="en-US" sz="3200" b="1" dirty="0" err="1" smtClean="0">
                <a:solidFill>
                  <a:srgbClr val="EFEBE0"/>
                </a:solidFill>
              </a:rPr>
              <a:t>Optimasi</a:t>
            </a:r>
            <a:endParaRPr lang="id-ID" sz="3200" b="1" dirty="0" smtClean="0">
              <a:solidFill>
                <a:schemeClr val="bg1"/>
              </a:solidFill>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0536" y="4213613"/>
            <a:ext cx="7356864" cy="40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5257800" y="8462545"/>
            <a:ext cx="2133918" cy="523220"/>
          </a:xfrm>
          <a:prstGeom prst="rect">
            <a:avLst/>
          </a:prstGeom>
        </p:spPr>
        <p:txBody>
          <a:bodyPr wrap="none">
            <a:spAutoFit/>
          </a:bodyPr>
          <a:lstStyle/>
          <a:p>
            <a:r>
              <a:rPr lang="id-ID" sz="2800" b="1" dirty="0" smtClean="0">
                <a:solidFill>
                  <a:schemeClr val="bg1"/>
                </a:solidFill>
              </a:rPr>
              <a:t>Badan Usaha</a:t>
            </a:r>
            <a:endParaRPr lang="en-US" sz="2800" dirty="0"/>
          </a:p>
        </p:txBody>
      </p:sp>
      <p:sp>
        <p:nvSpPr>
          <p:cNvPr id="10" name="TextBox 9"/>
          <p:cNvSpPr txBox="1"/>
          <p:nvPr/>
        </p:nvSpPr>
        <p:spPr>
          <a:xfrm>
            <a:off x="1028700" y="1005840"/>
            <a:ext cx="12201324" cy="2359620"/>
          </a:xfrm>
          <a:prstGeom prst="rect">
            <a:avLst/>
          </a:prstGeom>
        </p:spPr>
        <p:txBody>
          <a:bodyPr lIns="0" tIns="0" rIns="0" bIns="0" rtlCol="0" anchor="t">
            <a:spAutoFit/>
          </a:bodyPr>
          <a:lstStyle/>
          <a:p>
            <a:pPr marL="0" lvl="0" indent="0">
              <a:lnSpc>
                <a:spcPts val="9150"/>
              </a:lnSpc>
              <a:spcBef>
                <a:spcPct val="0"/>
              </a:spcBef>
            </a:pPr>
            <a:r>
              <a:rPr lang="en-US" sz="9150" b="1" u="none" dirty="0">
                <a:solidFill>
                  <a:srgbClr val="FFFFFF"/>
                </a:solidFill>
                <a:latin typeface="Vintage Rotter Italics"/>
              </a:rPr>
              <a:t>01: </a:t>
            </a:r>
            <a:endParaRPr lang="id-ID" sz="9150" b="1" u="none" dirty="0" smtClean="0">
              <a:solidFill>
                <a:srgbClr val="FFFFFF"/>
              </a:solidFill>
              <a:latin typeface="Vintage Rotter Italics"/>
            </a:endParaRPr>
          </a:p>
          <a:p>
            <a:pPr marL="0" lvl="0" indent="0">
              <a:lnSpc>
                <a:spcPts val="9150"/>
              </a:lnSpc>
              <a:spcBef>
                <a:spcPct val="0"/>
              </a:spcBef>
            </a:pPr>
            <a:r>
              <a:rPr lang="id-ID" sz="9150" b="1" dirty="0" smtClean="0">
                <a:solidFill>
                  <a:srgbClr val="FFFFFF"/>
                </a:solidFill>
                <a:latin typeface="Vintage Rotter Italics"/>
              </a:rPr>
              <a:t>Introduction</a:t>
            </a:r>
            <a:endParaRPr lang="en-US" sz="9150" b="1" u="none" dirty="0">
              <a:solidFill>
                <a:srgbClr val="FFFFFF"/>
              </a:solidFill>
              <a:latin typeface="Vintage Rotter Italics"/>
            </a:endParaRPr>
          </a:p>
        </p:txBody>
      </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2207480" y="239847"/>
            <a:ext cx="5851746" cy="1532094"/>
          </a:xfrm>
          <a:prstGeom prst="rect">
            <a:avLst/>
          </a:prstGeom>
        </p:spPr>
      </p:pic>
      <p:pic>
        <p:nvPicPr>
          <p:cNvPr id="13" name="Picture 13"/>
          <p:cNvPicPr>
            <a:picLocks noChangeAspect="1"/>
          </p:cNvPicPr>
          <p:nvPr/>
        </p:nvPicPr>
        <p:blipFill>
          <a:blip r:embed="rId11"/>
          <a:srcRect/>
          <a:stretch>
            <a:fillRect/>
          </a:stretch>
        </p:blipFill>
        <p:spPr>
          <a:xfrm>
            <a:off x="12842046" y="182697"/>
            <a:ext cx="4732076" cy="16729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9E3D0"/>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28600" y="1078136"/>
            <a:ext cx="6379253" cy="9113218"/>
          </a:xfrm>
          <a:prstGeom prst="rect">
            <a:avLst/>
          </a:prstGeom>
        </p:spPr>
      </p:pic>
      <p:sp>
        <p:nvSpPr>
          <p:cNvPr id="9" name="TextBox 9"/>
          <p:cNvSpPr txBox="1"/>
          <p:nvPr/>
        </p:nvSpPr>
        <p:spPr>
          <a:xfrm>
            <a:off x="2221986" y="1866431"/>
            <a:ext cx="14542014" cy="1846659"/>
          </a:xfrm>
          <a:prstGeom prst="rect">
            <a:avLst/>
          </a:prstGeom>
        </p:spPr>
        <p:txBody>
          <a:bodyPr wrap="square" lIns="0" tIns="0" rIns="0" bIns="0" rtlCol="0" anchor="t">
            <a:spAutoFit/>
          </a:bodyPr>
          <a:lstStyle/>
          <a:p>
            <a:pPr algn="ctr">
              <a:lnSpc>
                <a:spcPts val="14400"/>
              </a:lnSpc>
            </a:pPr>
            <a:r>
              <a:rPr lang="id-ID" sz="10000" b="1" spc="240" dirty="0" smtClean="0">
                <a:solidFill>
                  <a:srgbClr val="5F1A1F"/>
                </a:solidFill>
                <a:latin typeface="Vintage Rotter Italics"/>
              </a:rPr>
              <a:t>02. </a:t>
            </a:r>
            <a:r>
              <a:rPr lang="en-US" sz="10000" b="1" spc="240" dirty="0" smtClean="0">
                <a:solidFill>
                  <a:srgbClr val="5F1A1F"/>
                </a:solidFill>
                <a:latin typeface="Vintage Rotter Italics"/>
              </a:rPr>
              <a:t>Problem </a:t>
            </a:r>
            <a:r>
              <a:rPr lang="en-US" sz="10000" b="1" spc="240" dirty="0">
                <a:solidFill>
                  <a:srgbClr val="5F1A1F"/>
                </a:solidFill>
                <a:latin typeface="Vintage Rotter Italics"/>
              </a:rPr>
              <a:t>Statement</a:t>
            </a:r>
          </a:p>
        </p:txBody>
      </p:sp>
      <p:sp>
        <p:nvSpPr>
          <p:cNvPr id="11" name="Rectangle 10"/>
          <p:cNvSpPr/>
          <p:nvPr/>
        </p:nvSpPr>
        <p:spPr>
          <a:xfrm>
            <a:off x="8000999" y="3837682"/>
            <a:ext cx="7940709" cy="584775"/>
          </a:xfrm>
          <a:prstGeom prst="rect">
            <a:avLst/>
          </a:prstGeom>
        </p:spPr>
        <p:txBody>
          <a:bodyPr wrap="square">
            <a:spAutoFit/>
          </a:bodyPr>
          <a:lstStyle/>
          <a:p>
            <a:pPr marL="457200" indent="-457200">
              <a:buFont typeface="Wingdings" panose="05000000000000000000" pitchFamily="2" charset="2"/>
              <a:buChar char="q"/>
            </a:pPr>
            <a:r>
              <a:rPr lang="id-ID" sz="3200" b="1" i="1" dirty="0"/>
              <a:t>B</a:t>
            </a:r>
            <a:r>
              <a:rPr lang="id-ID" sz="3200" b="1" i="1" dirty="0" smtClean="0"/>
              <a:t>rand </a:t>
            </a:r>
            <a:r>
              <a:rPr lang="id-ID" sz="3200" b="1" i="1" dirty="0"/>
              <a:t>Brooks Running </a:t>
            </a:r>
            <a:r>
              <a:rPr lang="id-ID" sz="3200" b="1" i="1" dirty="0" smtClean="0"/>
              <a:t>Shoes</a:t>
            </a:r>
            <a:r>
              <a:rPr lang="id-ID" sz="3200" b="1" dirty="0" smtClean="0"/>
              <a:t>, Amerika</a:t>
            </a:r>
          </a:p>
        </p:txBody>
      </p:sp>
      <p:sp>
        <p:nvSpPr>
          <p:cNvPr id="12" name="Rectangle 11"/>
          <p:cNvSpPr/>
          <p:nvPr/>
        </p:nvSpPr>
        <p:spPr>
          <a:xfrm>
            <a:off x="7999140" y="4599682"/>
            <a:ext cx="8155259" cy="1569660"/>
          </a:xfrm>
          <a:prstGeom prst="rect">
            <a:avLst/>
          </a:prstGeom>
        </p:spPr>
        <p:txBody>
          <a:bodyPr wrap="square">
            <a:spAutoFit/>
          </a:bodyPr>
          <a:lstStyle/>
          <a:p>
            <a:pPr marL="457200" indent="-457200">
              <a:buFont typeface="Wingdings" panose="05000000000000000000" pitchFamily="2" charset="2"/>
              <a:buChar char="q"/>
            </a:pPr>
            <a:r>
              <a:rPr lang="id-ID" sz="3200" b="1" dirty="0"/>
              <a:t>Bagaimana </a:t>
            </a:r>
            <a:r>
              <a:rPr lang="id-ID" sz="3200" b="1" dirty="0" smtClean="0"/>
              <a:t>cara menyelesaikannya ?</a:t>
            </a:r>
            <a:endParaRPr lang="id-ID" sz="3200" b="1" dirty="0"/>
          </a:p>
          <a:p>
            <a:pPr marL="457200" indent="-457200">
              <a:buFont typeface="Wingdings" panose="05000000000000000000" pitchFamily="2" charset="2"/>
              <a:buChar char="q"/>
            </a:pPr>
            <a:r>
              <a:rPr lang="id-ID" sz="3200" b="1" dirty="0"/>
              <a:t>Apakah dengan bantuan Algoritma </a:t>
            </a:r>
            <a:r>
              <a:rPr lang="id-ID" sz="3200" b="1" dirty="0" smtClean="0"/>
              <a:t>Dynamic Programming</a:t>
            </a:r>
            <a:r>
              <a:rPr lang="id-ID" sz="3200" b="1" dirty="0" smtClean="0"/>
              <a:t> </a:t>
            </a:r>
            <a:r>
              <a:rPr lang="id-ID" sz="3200" b="1" dirty="0" smtClean="0"/>
              <a:t>?</a:t>
            </a:r>
            <a:endParaRPr lang="en-US" sz="3200" b="1" dirty="0"/>
          </a:p>
        </p:txBody>
      </p:sp>
      <p:sp>
        <p:nvSpPr>
          <p:cNvPr id="13" name="Oval 12"/>
          <p:cNvSpPr/>
          <p:nvPr/>
        </p:nvSpPr>
        <p:spPr>
          <a:xfrm>
            <a:off x="8251664" y="6518229"/>
            <a:ext cx="2179143" cy="1901871"/>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id-ID" sz="2800" b="1" dirty="0">
                <a:latin typeface="Arial Rounded MT Bold" pitchFamily="34" charset="0"/>
              </a:rPr>
              <a:t>Tujuan</a:t>
            </a:r>
            <a:endParaRPr lang="en-US" b="1" dirty="0">
              <a:latin typeface="Arial Rounded MT Bold" pitchFamily="34" charset="0"/>
            </a:endParaRPr>
          </a:p>
        </p:txBody>
      </p:sp>
      <p:sp>
        <p:nvSpPr>
          <p:cNvPr id="14" name="Oval 13"/>
          <p:cNvSpPr/>
          <p:nvPr/>
        </p:nvSpPr>
        <p:spPr>
          <a:xfrm>
            <a:off x="10456790" y="7585029"/>
            <a:ext cx="2268610" cy="1901871"/>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id-ID" sz="2400" b="1" dirty="0">
                <a:latin typeface="Arial Rounded MT Bold" pitchFamily="34" charset="0"/>
              </a:rPr>
              <a:t>Batasan Masalah </a:t>
            </a:r>
          </a:p>
        </p:txBody>
      </p:sp>
      <p:pic>
        <p:nvPicPr>
          <p:cNvPr id="15" name="Picture 3"/>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3792200" y="6210300"/>
            <a:ext cx="3851696"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2207480" y="239847"/>
            <a:ext cx="5851746" cy="1532094"/>
          </a:xfrm>
          <a:prstGeom prst="rect">
            <a:avLst/>
          </a:prstGeom>
        </p:spPr>
      </p:pic>
      <p:pic>
        <p:nvPicPr>
          <p:cNvPr id="17" name="Picture 13"/>
          <p:cNvPicPr>
            <a:picLocks noChangeAspect="1"/>
          </p:cNvPicPr>
          <p:nvPr/>
        </p:nvPicPr>
        <p:blipFill>
          <a:blip r:embed="rId11"/>
          <a:srcRect/>
          <a:stretch>
            <a:fillRect/>
          </a:stretch>
        </p:blipFill>
        <p:spPr>
          <a:xfrm>
            <a:off x="12842046" y="182697"/>
            <a:ext cx="4732076" cy="16729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arn(inVertical)">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9E3D0"/>
        </a:solidFill>
        <a:effectLst/>
      </p:bgPr>
    </p:bg>
    <p:spTree>
      <p:nvGrpSpPr>
        <p:cNvPr id="1" name=""/>
        <p:cNvGrpSpPr/>
        <p:nvPr/>
      </p:nvGrpSpPr>
      <p:grpSpPr>
        <a:xfrm>
          <a:off x="0" y="0"/>
          <a:ext cx="0" cy="0"/>
          <a:chOff x="0" y="0"/>
          <a:chExt cx="0" cy="0"/>
        </a:xfrm>
      </p:grpSpPr>
      <p:sp>
        <p:nvSpPr>
          <p:cNvPr id="2" name="AutoShape 2"/>
          <p:cNvSpPr/>
          <p:nvPr/>
        </p:nvSpPr>
        <p:spPr>
          <a:xfrm>
            <a:off x="770877" y="616184"/>
            <a:ext cx="16720463" cy="9080414"/>
          </a:xfrm>
          <a:prstGeom prst="rect">
            <a:avLst/>
          </a:prstGeom>
          <a:solidFill>
            <a:srgbClr val="AD9472"/>
          </a:solidFill>
        </p:spPr>
      </p:sp>
      <p:grpSp>
        <p:nvGrpSpPr>
          <p:cNvPr id="3" name="Group 3"/>
          <p:cNvGrpSpPr/>
          <p:nvPr/>
        </p:nvGrpSpPr>
        <p:grpSpPr>
          <a:xfrm>
            <a:off x="595722" y="535530"/>
            <a:ext cx="17096555" cy="9422315"/>
            <a:chOff x="0" y="0"/>
            <a:chExt cx="6295575" cy="3469640"/>
          </a:xfrm>
        </p:grpSpPr>
        <p:sp>
          <p:nvSpPr>
            <p:cNvPr id="4" name="Freeform 4"/>
            <p:cNvSpPr/>
            <p:nvPr/>
          </p:nvSpPr>
          <p:spPr>
            <a:xfrm>
              <a:off x="0" y="-2540"/>
              <a:ext cx="6295575" cy="3472180"/>
            </a:xfrm>
            <a:custGeom>
              <a:avLst/>
              <a:gdLst/>
              <a:ahLst/>
              <a:cxnLst/>
              <a:rect l="l" t="t" r="r" b="b"/>
              <a:pathLst>
                <a:path w="6295575" h="3472180">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30" y="17780"/>
                    <a:pt x="4810793" y="20320"/>
                    <a:pt x="4691220" y="16510"/>
                  </a:cubicBezTo>
                  <a:cubicBezTo>
                    <a:pt x="4634755" y="17780"/>
                    <a:pt x="4591576" y="17780"/>
                    <a:pt x="4555040" y="16510"/>
                  </a:cubicBezTo>
                  <a:lnTo>
                    <a:pt x="4555040" y="15240"/>
                  </a:lnTo>
                  <a:lnTo>
                    <a:pt x="4442111" y="12700"/>
                  </a:lnTo>
                  <a:lnTo>
                    <a:pt x="4442111" y="16510"/>
                  </a:lnTo>
                  <a:cubicBezTo>
                    <a:pt x="4405574" y="16510"/>
                    <a:pt x="4365717" y="17780"/>
                    <a:pt x="4322538" y="17780"/>
                  </a:cubicBezTo>
                  <a:lnTo>
                    <a:pt x="4295966" y="12700"/>
                  </a:lnTo>
                  <a:lnTo>
                    <a:pt x="4279359" y="12700"/>
                  </a:lnTo>
                  <a:cubicBezTo>
                    <a:pt x="4236180" y="11430"/>
                    <a:pt x="4216252" y="11430"/>
                    <a:pt x="4209609" y="19050"/>
                  </a:cubicBezTo>
                  <a:lnTo>
                    <a:pt x="4209609" y="21590"/>
                  </a:lnTo>
                  <a:cubicBezTo>
                    <a:pt x="4193001" y="22860"/>
                    <a:pt x="4176394" y="22860"/>
                    <a:pt x="4163108" y="24130"/>
                  </a:cubicBezTo>
                  <a:cubicBezTo>
                    <a:pt x="4129893" y="19050"/>
                    <a:pt x="4086715" y="20320"/>
                    <a:pt x="4036893" y="20320"/>
                  </a:cubicBezTo>
                  <a:cubicBezTo>
                    <a:pt x="3987071" y="21590"/>
                    <a:pt x="3933927" y="21590"/>
                    <a:pt x="3897391" y="16510"/>
                  </a:cubicBezTo>
                  <a:lnTo>
                    <a:pt x="3894070" y="15240"/>
                  </a:lnTo>
                  <a:lnTo>
                    <a:pt x="3887427" y="15240"/>
                  </a:lnTo>
                  <a:cubicBezTo>
                    <a:pt x="3870820" y="16510"/>
                    <a:pt x="3804390" y="17780"/>
                    <a:pt x="3741282"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3" y="21590"/>
                  </a:lnTo>
                  <a:cubicBezTo>
                    <a:pt x="3150063" y="21590"/>
                    <a:pt x="3080312" y="20320"/>
                    <a:pt x="3010561" y="20320"/>
                  </a:cubicBezTo>
                  <a:lnTo>
                    <a:pt x="3010561"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2"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3" y="3464560"/>
                  </a:cubicBezTo>
                  <a:lnTo>
                    <a:pt x="2402734" y="3465830"/>
                  </a:lnTo>
                  <a:lnTo>
                    <a:pt x="2409377" y="3465830"/>
                  </a:lnTo>
                  <a:cubicBezTo>
                    <a:pt x="2425984" y="3464560"/>
                    <a:pt x="2492414" y="3463290"/>
                    <a:pt x="2555521" y="3462020"/>
                  </a:cubicBezTo>
                  <a:cubicBezTo>
                    <a:pt x="2615308"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0" y="3459480"/>
                  </a:lnTo>
                  <a:cubicBezTo>
                    <a:pt x="3146741" y="3459480"/>
                    <a:pt x="3216492" y="3460750"/>
                    <a:pt x="3286242" y="3460750"/>
                  </a:cubicBezTo>
                  <a:lnTo>
                    <a:pt x="3286242" y="3463290"/>
                  </a:lnTo>
                  <a:lnTo>
                    <a:pt x="3342707" y="3460750"/>
                  </a:lnTo>
                  <a:lnTo>
                    <a:pt x="3369279" y="3460750"/>
                  </a:lnTo>
                  <a:cubicBezTo>
                    <a:pt x="3532031" y="3462020"/>
                    <a:pt x="3701425" y="3463290"/>
                    <a:pt x="3874141" y="3463290"/>
                  </a:cubicBezTo>
                  <a:lnTo>
                    <a:pt x="3880784" y="3463290"/>
                  </a:lnTo>
                  <a:lnTo>
                    <a:pt x="3890748" y="3458210"/>
                  </a:lnTo>
                  <a:lnTo>
                    <a:pt x="3890748"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1"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1" y="3394710"/>
                  </a:lnTo>
                  <a:cubicBezTo>
                    <a:pt x="5126332" y="3394710"/>
                    <a:pt x="5113046" y="3393440"/>
                    <a:pt x="5096439" y="3393440"/>
                  </a:cubicBezTo>
                  <a:cubicBezTo>
                    <a:pt x="5086474" y="3393440"/>
                    <a:pt x="5076510" y="3392170"/>
                    <a:pt x="5066546" y="3392170"/>
                  </a:cubicBezTo>
                  <a:lnTo>
                    <a:pt x="5059903" y="3392170"/>
                  </a:lnTo>
                  <a:cubicBezTo>
                    <a:pt x="5049938" y="3393440"/>
                    <a:pt x="5036653" y="3394710"/>
                    <a:pt x="5030010" y="3397250"/>
                  </a:cubicBezTo>
                  <a:lnTo>
                    <a:pt x="5030010" y="3395980"/>
                  </a:lnTo>
                  <a:cubicBezTo>
                    <a:pt x="4953616" y="3392170"/>
                    <a:pt x="4900473" y="3393440"/>
                    <a:pt x="4857294" y="3397250"/>
                  </a:cubicBezTo>
                  <a:lnTo>
                    <a:pt x="4850651" y="3397250"/>
                  </a:lnTo>
                  <a:cubicBezTo>
                    <a:pt x="4691221" y="3397250"/>
                    <a:pt x="4511862" y="3397250"/>
                    <a:pt x="4472004" y="3389630"/>
                  </a:cubicBezTo>
                  <a:lnTo>
                    <a:pt x="4465362"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5" y="3389630"/>
                    <a:pt x="3535352" y="3390900"/>
                  </a:cubicBezTo>
                  <a:lnTo>
                    <a:pt x="3445673" y="3390900"/>
                  </a:lnTo>
                  <a:cubicBezTo>
                    <a:pt x="3209849"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4"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2" y="3392170"/>
                  </a:cubicBezTo>
                  <a:lnTo>
                    <a:pt x="1774979" y="3392170"/>
                  </a:lnTo>
                  <a:cubicBezTo>
                    <a:pt x="1765014" y="3393440"/>
                    <a:pt x="1758371" y="3394710"/>
                    <a:pt x="1755050" y="3395980"/>
                  </a:cubicBezTo>
                  <a:cubicBezTo>
                    <a:pt x="1668692" y="3397250"/>
                    <a:pt x="1638799" y="3398520"/>
                    <a:pt x="1615549" y="3399790"/>
                  </a:cubicBezTo>
                  <a:lnTo>
                    <a:pt x="1532512" y="3397250"/>
                  </a:lnTo>
                  <a:cubicBezTo>
                    <a:pt x="1502619" y="3395980"/>
                    <a:pt x="1486012" y="3395980"/>
                    <a:pt x="1476047" y="3394710"/>
                  </a:cubicBezTo>
                  <a:lnTo>
                    <a:pt x="1476047" y="3385820"/>
                  </a:lnTo>
                  <a:lnTo>
                    <a:pt x="1080794" y="3383280"/>
                  </a:lnTo>
                  <a:lnTo>
                    <a:pt x="1090758" y="3388360"/>
                  </a:lnTo>
                  <a:cubicBezTo>
                    <a:pt x="1064186" y="3389630"/>
                    <a:pt x="1011043" y="3392170"/>
                    <a:pt x="974507" y="3392170"/>
                  </a:cubicBezTo>
                  <a:cubicBezTo>
                    <a:pt x="957899"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9"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2" y="85090"/>
                    <a:pt x="3545317" y="81280"/>
                  </a:cubicBezTo>
                  <a:lnTo>
                    <a:pt x="3558602" y="81280"/>
                  </a:lnTo>
                  <a:cubicBezTo>
                    <a:pt x="3581853" y="81280"/>
                    <a:pt x="3601781" y="80010"/>
                    <a:pt x="3625031" y="80010"/>
                  </a:cubicBezTo>
                  <a:lnTo>
                    <a:pt x="3737961" y="77470"/>
                  </a:lnTo>
                  <a:lnTo>
                    <a:pt x="3714711" y="74930"/>
                  </a:lnTo>
                  <a:lnTo>
                    <a:pt x="3764533" y="74930"/>
                  </a:lnTo>
                  <a:cubicBezTo>
                    <a:pt x="3781140" y="78740"/>
                    <a:pt x="3811033" y="81280"/>
                    <a:pt x="3830962" y="83820"/>
                  </a:cubicBezTo>
                  <a:lnTo>
                    <a:pt x="3834283"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8" y="74930"/>
                    <a:pt x="4276038" y="76200"/>
                    <a:pt x="4272716" y="77470"/>
                  </a:cubicBezTo>
                  <a:cubicBezTo>
                    <a:pt x="4269395" y="83820"/>
                    <a:pt x="4289323" y="87630"/>
                    <a:pt x="4299288" y="88900"/>
                  </a:cubicBezTo>
                  <a:lnTo>
                    <a:pt x="4305931" y="88900"/>
                  </a:lnTo>
                  <a:cubicBezTo>
                    <a:pt x="4395610" y="90170"/>
                    <a:pt x="4412218" y="88900"/>
                    <a:pt x="4425504"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AD9472"/>
            </a:solidFill>
          </p:spPr>
        </p:sp>
      </p:grpSp>
      <p:pic>
        <p:nvPicPr>
          <p:cNvPr id="5" name="Picture 5"/>
          <p:cNvPicPr>
            <a:picLocks noChangeAspect="1"/>
          </p:cNvPicPr>
          <p:nvPr/>
        </p:nvPicPr>
        <p:blipFill>
          <a:blip r:embed="rId2"/>
          <a:srcRect/>
          <a:stretch>
            <a:fillRect/>
          </a:stretch>
        </p:blipFill>
        <p:spPr>
          <a:xfrm>
            <a:off x="10055525" y="1831408"/>
            <a:ext cx="7497815" cy="7800068"/>
          </a:xfrm>
          <a:prstGeom prst="rect">
            <a:avLst/>
          </a:prstGeom>
        </p:spPr>
      </p:pic>
      <p:pic>
        <p:nvPicPr>
          <p:cNvPr id="9"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2207480" y="239847"/>
            <a:ext cx="5851746" cy="1532094"/>
          </a:xfrm>
          <a:prstGeom prst="rect">
            <a:avLst/>
          </a:prstGeom>
        </p:spPr>
      </p:pic>
      <p:pic>
        <p:nvPicPr>
          <p:cNvPr id="10" name="Picture 13"/>
          <p:cNvPicPr>
            <a:picLocks noChangeAspect="1"/>
          </p:cNvPicPr>
          <p:nvPr/>
        </p:nvPicPr>
        <p:blipFill>
          <a:blip r:embed="rId11"/>
          <a:srcRect/>
          <a:stretch>
            <a:fillRect/>
          </a:stretch>
        </p:blipFill>
        <p:spPr>
          <a:xfrm>
            <a:off x="12842046" y="182697"/>
            <a:ext cx="4732076" cy="1672956"/>
          </a:xfrm>
          <a:prstGeom prst="rect">
            <a:avLst/>
          </a:prstGeom>
        </p:spPr>
      </p:pic>
      <p:sp>
        <p:nvSpPr>
          <p:cNvPr id="11" name="TextBox 9"/>
          <p:cNvSpPr txBox="1"/>
          <p:nvPr/>
        </p:nvSpPr>
        <p:spPr>
          <a:xfrm>
            <a:off x="1524000" y="1019175"/>
            <a:ext cx="6743700" cy="2400337"/>
          </a:xfrm>
          <a:prstGeom prst="rect">
            <a:avLst/>
          </a:prstGeom>
        </p:spPr>
        <p:txBody>
          <a:bodyPr wrap="square" lIns="0" tIns="0" rIns="0" bIns="0" rtlCol="0" anchor="t">
            <a:spAutoFit/>
          </a:bodyPr>
          <a:lstStyle/>
          <a:p>
            <a:pPr marL="0" lvl="0" indent="0">
              <a:lnSpc>
                <a:spcPts val="9150"/>
              </a:lnSpc>
              <a:spcBef>
                <a:spcPct val="0"/>
              </a:spcBef>
            </a:pPr>
            <a:r>
              <a:rPr lang="en-US" sz="9600" b="1" u="none" dirty="0" smtClean="0">
                <a:solidFill>
                  <a:srgbClr val="FFFFFF"/>
                </a:solidFill>
                <a:latin typeface="Vintage Rotter Italics"/>
              </a:rPr>
              <a:t>0</a:t>
            </a:r>
            <a:r>
              <a:rPr lang="id-ID" sz="9600" b="1" u="none" dirty="0" smtClean="0">
                <a:solidFill>
                  <a:srgbClr val="FFFFFF"/>
                </a:solidFill>
                <a:latin typeface="Vintage Rotter Italics"/>
              </a:rPr>
              <a:t>3</a:t>
            </a:r>
            <a:r>
              <a:rPr lang="en-US" sz="9600" b="1" u="none" dirty="0" smtClean="0">
                <a:solidFill>
                  <a:srgbClr val="FFFFFF"/>
                </a:solidFill>
                <a:latin typeface="Vintage Rotter Italics"/>
              </a:rPr>
              <a:t>: </a:t>
            </a:r>
            <a:endParaRPr lang="en-US" sz="9600" b="1" u="none" dirty="0">
              <a:solidFill>
                <a:srgbClr val="FFFFFF"/>
              </a:solidFill>
              <a:latin typeface="Vintage Rotter Italics"/>
            </a:endParaRPr>
          </a:p>
          <a:p>
            <a:pPr marL="0" lvl="0" indent="0">
              <a:lnSpc>
                <a:spcPts val="9150"/>
              </a:lnSpc>
              <a:spcBef>
                <a:spcPct val="0"/>
              </a:spcBef>
            </a:pPr>
            <a:r>
              <a:rPr lang="en-US" sz="9600" b="1" u="none" dirty="0" smtClean="0">
                <a:solidFill>
                  <a:srgbClr val="FFFFFF"/>
                </a:solidFill>
                <a:latin typeface="Vintage Rotter Italics"/>
              </a:rPr>
              <a:t>M</a:t>
            </a:r>
            <a:r>
              <a:rPr lang="id-ID" sz="9600" b="1" u="none" dirty="0" smtClean="0">
                <a:solidFill>
                  <a:srgbClr val="FFFFFF"/>
                </a:solidFill>
                <a:latin typeface="Vintage Rotter Italics"/>
              </a:rPr>
              <a:t>ethods</a:t>
            </a:r>
            <a:endParaRPr lang="en-US" sz="9600" b="1" u="none" dirty="0">
              <a:solidFill>
                <a:srgbClr val="FFFFFF"/>
              </a:solidFill>
              <a:latin typeface="Vintage Rotter Italics"/>
            </a:endParaRPr>
          </a:p>
        </p:txBody>
      </p:sp>
      <p:sp>
        <p:nvSpPr>
          <p:cNvPr id="12" name="TextBox 10"/>
          <p:cNvSpPr txBox="1"/>
          <p:nvPr/>
        </p:nvSpPr>
        <p:spPr>
          <a:xfrm>
            <a:off x="1219200" y="3771900"/>
            <a:ext cx="3429000" cy="1744132"/>
          </a:xfrm>
          <a:prstGeom prst="rect">
            <a:avLst/>
          </a:prstGeom>
        </p:spPr>
        <p:txBody>
          <a:bodyPr wrap="square" lIns="0" tIns="0" rIns="0" bIns="0" rtlCol="0" anchor="t">
            <a:spAutoFit/>
          </a:bodyPr>
          <a:lstStyle/>
          <a:p>
            <a:pPr marL="702876" lvl="1" indent="-351438">
              <a:lnSpc>
                <a:spcPts val="4557"/>
              </a:lnSpc>
              <a:buFont typeface="Arial"/>
              <a:buChar char="•"/>
            </a:pPr>
            <a:r>
              <a:rPr lang="id-ID" sz="3600" b="1" i="1" dirty="0">
                <a:solidFill>
                  <a:schemeClr val="bg1"/>
                </a:solidFill>
              </a:rPr>
              <a:t>Algoritma Dynamic </a:t>
            </a:r>
            <a:r>
              <a:rPr lang="id-ID" sz="3600" b="1" i="1" dirty="0" smtClean="0">
                <a:solidFill>
                  <a:schemeClr val="bg1"/>
                </a:solidFill>
              </a:rPr>
              <a:t>Programming</a:t>
            </a:r>
            <a:endParaRPr lang="id-ID" sz="3600" b="1" i="1" dirty="0">
              <a:solidFill>
                <a:schemeClr val="bg1"/>
              </a:solidFill>
            </a:endParaRPr>
          </a:p>
        </p:txBody>
      </p:sp>
      <p:sp>
        <p:nvSpPr>
          <p:cNvPr id="6" name="Rectangle 1"/>
          <p:cNvSpPr>
            <a:spLocks noChangeArrowheads="1"/>
          </p:cNvSpPr>
          <p:nvPr/>
        </p:nvSpPr>
        <p:spPr bwMode="auto">
          <a:xfrm>
            <a:off x="1404504" y="5829300"/>
            <a:ext cx="8958696" cy="301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Pemrograman</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dinamis</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dapat</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dibagi</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menjadi</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empat</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tahap</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berurutan</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sebagai</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berikut</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a:t>
            </a:r>
            <a:endParaRPr lang="id-ID" altLang="en-US" sz="2800" b="1" dirty="0">
              <a:solidFill>
                <a:schemeClr val="bg1"/>
              </a:solidFill>
              <a:cs typeface="Arial" pitchFamily="34" charset="0"/>
            </a:endParaRPr>
          </a:p>
          <a:p>
            <a:pPr marL="514350" marR="0" lvl="0" indent="-514350" algn="l" defTabSz="914400" rtl="0" eaLnBrk="1" fontAlgn="base" latinLnBrk="0" hangingPunct="1">
              <a:lnSpc>
                <a:spcPct val="100000"/>
              </a:lnSpc>
              <a:spcBef>
                <a:spcPct val="0"/>
              </a:spcBef>
              <a:spcAft>
                <a:spcPct val="0"/>
              </a:spcAft>
              <a:buClrTx/>
              <a:buSzTx/>
              <a:buFontTx/>
              <a:buAutoNum type="arabicPeriod"/>
              <a:tabLst/>
            </a:pP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Karakterisasi</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struktur</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pada</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solusi</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optimasi</a:t>
            </a:r>
            <a:endParaRPr lang="id-ID" altLang="en-US" sz="2800" b="1" dirty="0">
              <a:solidFill>
                <a:schemeClr val="bg1"/>
              </a:solidFill>
              <a:ea typeface="Times New Roman" pitchFamily="18" charset="0"/>
              <a:cs typeface="Arial" pitchFamily="34" charset="0"/>
            </a:endParaRPr>
          </a:p>
          <a:p>
            <a:pPr marL="514350" marR="0" lvl="0" indent="-514350" algn="l" defTabSz="914400" rtl="0" eaLnBrk="1" fontAlgn="base" latinLnBrk="0" hangingPunct="1">
              <a:lnSpc>
                <a:spcPct val="100000"/>
              </a:lnSpc>
              <a:spcBef>
                <a:spcPct val="0"/>
              </a:spcBef>
              <a:spcAft>
                <a:spcPct val="0"/>
              </a:spcAft>
              <a:buClrTx/>
              <a:buSzTx/>
              <a:buFontTx/>
              <a:buAutoNum type="arabicPeriod"/>
              <a:tabLst/>
            </a:pP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Mendefinisikan</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nilai</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solusi</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optimal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secara</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rekursif</a:t>
            </a:r>
            <a:endParaRPr lang="id-ID" altLang="en-US" sz="2800" b="1" dirty="0">
              <a:solidFill>
                <a:schemeClr val="bg1"/>
              </a:solidFill>
              <a:ea typeface="Times New Roman" pitchFamily="18" charset="0"/>
              <a:cs typeface="Arial" pitchFamily="34" charset="0"/>
            </a:endParaRPr>
          </a:p>
          <a:p>
            <a:pPr marL="514350" marR="0" lvl="0" indent="-514350" algn="l" defTabSz="914400" rtl="0" eaLnBrk="1" fontAlgn="base" latinLnBrk="0" hangingPunct="1">
              <a:lnSpc>
                <a:spcPct val="100000"/>
              </a:lnSpc>
              <a:spcBef>
                <a:spcPct val="0"/>
              </a:spcBef>
              <a:spcAft>
                <a:spcPct val="0"/>
              </a:spcAft>
              <a:buClrTx/>
              <a:buSzTx/>
              <a:buFontTx/>
              <a:buAutoNum type="arabicPeriod"/>
              <a:tabLst/>
            </a:pP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Menghitung</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nilai</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solusi</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optimal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pada</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model bottom-up</a:t>
            </a:r>
            <a:endParaRPr lang="id-ID" altLang="en-US" sz="2800" b="1" dirty="0">
              <a:solidFill>
                <a:schemeClr val="bg1"/>
              </a:solidFill>
              <a:ea typeface="Times New Roman" pitchFamily="18" charset="0"/>
              <a:cs typeface="Arial" pitchFamily="34" charset="0"/>
            </a:endParaRPr>
          </a:p>
          <a:p>
            <a:pPr marL="514350" marR="0" lvl="0" indent="-514350" algn="l" defTabSz="914400" rtl="0" eaLnBrk="1" fontAlgn="base" latinLnBrk="0" hangingPunct="1">
              <a:lnSpc>
                <a:spcPct val="100000"/>
              </a:lnSpc>
              <a:spcBef>
                <a:spcPct val="0"/>
              </a:spcBef>
              <a:spcAft>
                <a:spcPct val="0"/>
              </a:spcAft>
              <a:buClrTx/>
              <a:buSzTx/>
              <a:buFontTx/>
              <a:buAutoNum type="arabicPeriod"/>
              <a:tabLst/>
            </a:pP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Menyusun</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solusi</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optimal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dari</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informasi</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hasil</a:t>
            </a:r>
            <a:r>
              <a:rPr kumimoji="0" lang="en-US" altLang="en-US" sz="2800" b="1" i="0" u="none" strike="noStrike" cap="none" normalizeH="0" baseline="0" dirty="0" smtClean="0">
                <a:ln>
                  <a:noFill/>
                </a:ln>
                <a:solidFill>
                  <a:schemeClr val="bg1"/>
                </a:solidFill>
                <a:effectLst/>
                <a:ea typeface="Times New Roman" pitchFamily="18" charset="0"/>
                <a:cs typeface="Arial" pitchFamily="34" charset="0"/>
              </a:rPr>
              <a:t> </a:t>
            </a:r>
            <a:r>
              <a:rPr kumimoji="0" lang="en-US" altLang="en-US" sz="2800" b="1" i="0" u="none" strike="noStrike" cap="none" normalizeH="0" baseline="0" dirty="0" err="1" smtClean="0">
                <a:ln>
                  <a:noFill/>
                </a:ln>
                <a:solidFill>
                  <a:schemeClr val="bg1"/>
                </a:solidFill>
                <a:effectLst/>
                <a:ea typeface="Times New Roman" pitchFamily="18" charset="0"/>
                <a:cs typeface="Arial" pitchFamily="34" charset="0"/>
              </a:rPr>
              <a:t>perhitungan</a:t>
            </a:r>
            <a:endParaRPr kumimoji="0" lang="en-US" altLang="en-US" sz="2800" b="1" i="0" u="none" strike="noStrike" cap="none" normalizeH="0" baseline="0" dirty="0" smtClean="0">
              <a:ln>
                <a:noFill/>
              </a:ln>
              <a:solidFill>
                <a:schemeClr val="bg1"/>
              </a:solidFill>
              <a:effectLst/>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E3D0"/>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28600" y="1078136"/>
            <a:ext cx="6379253" cy="9113218"/>
          </a:xfrm>
          <a:prstGeom prst="rect">
            <a:avLst/>
          </a:prstGeom>
        </p:spPr>
      </p:pic>
      <p:sp>
        <p:nvSpPr>
          <p:cNvPr id="9" name="TextBox 9"/>
          <p:cNvSpPr txBox="1"/>
          <p:nvPr/>
        </p:nvSpPr>
        <p:spPr>
          <a:xfrm>
            <a:off x="2514600" y="1005894"/>
            <a:ext cx="8305800" cy="2462213"/>
          </a:xfrm>
          <a:prstGeom prst="rect">
            <a:avLst/>
          </a:prstGeom>
        </p:spPr>
        <p:txBody>
          <a:bodyPr wrap="square" lIns="0" tIns="0" rIns="0" bIns="0" rtlCol="0" anchor="t">
            <a:spAutoFit/>
          </a:bodyPr>
          <a:lstStyle/>
          <a:p>
            <a:pPr algn="ctr"/>
            <a:r>
              <a:rPr lang="id-ID" sz="8000" b="1" spc="240" dirty="0" smtClean="0">
                <a:solidFill>
                  <a:srgbClr val="5F1A1F"/>
                </a:solidFill>
                <a:latin typeface="Vintage Rotter Italics"/>
              </a:rPr>
              <a:t>Pseudocode Algoritma</a:t>
            </a:r>
            <a:endParaRPr lang="en-US" sz="8000" b="1" spc="240" dirty="0">
              <a:solidFill>
                <a:srgbClr val="5F1A1F"/>
              </a:solidFill>
              <a:latin typeface="Vintage Rotter Italics"/>
            </a:endParaRPr>
          </a:p>
        </p:txBody>
      </p:sp>
      <p:pic>
        <p:nvPicPr>
          <p:cNvPr id="16"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2207480" y="239847"/>
            <a:ext cx="5851746" cy="1532094"/>
          </a:xfrm>
          <a:prstGeom prst="rect">
            <a:avLst/>
          </a:prstGeom>
        </p:spPr>
      </p:pic>
      <p:pic>
        <p:nvPicPr>
          <p:cNvPr id="17" name="Picture 13"/>
          <p:cNvPicPr>
            <a:picLocks noChangeAspect="1"/>
          </p:cNvPicPr>
          <p:nvPr/>
        </p:nvPicPr>
        <p:blipFill>
          <a:blip r:embed="rId11"/>
          <a:srcRect/>
          <a:stretch>
            <a:fillRect/>
          </a:stretch>
        </p:blipFill>
        <p:spPr>
          <a:xfrm>
            <a:off x="12842046" y="182697"/>
            <a:ext cx="4732076" cy="1672956"/>
          </a:xfrm>
          <a:prstGeom prst="rect">
            <a:avLst/>
          </a:prstGeom>
        </p:spPr>
      </p:pic>
      <p:pic>
        <p:nvPicPr>
          <p:cNvPr id="19" name="image8.jpg"/>
          <p:cNvPicPr/>
          <p:nvPr/>
        </p:nvPicPr>
        <p:blipFill>
          <a:blip r:embed="rId12"/>
          <a:srcRect b="13691"/>
          <a:stretch>
            <a:fillRect/>
          </a:stretch>
        </p:blipFill>
        <p:spPr>
          <a:xfrm>
            <a:off x="10180124" y="2540227"/>
            <a:ext cx="7574476" cy="7022873"/>
          </a:xfrm>
          <a:prstGeom prst="rect">
            <a:avLst/>
          </a:prstGeom>
          <a:ln/>
        </p:spPr>
      </p:pic>
    </p:spTree>
    <p:extLst>
      <p:ext uri="{BB962C8B-B14F-4D97-AF65-F5344CB8AC3E}">
        <p14:creationId xmlns:p14="http://schemas.microsoft.com/office/powerpoint/2010/main" val="2010845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arn(inVertical)">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F1A1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3052516" cy="1717040"/>
          </a:xfrm>
        </p:grpSpPr>
        <p:sp>
          <p:nvSpPr>
            <p:cNvPr id="3" name="Freeform 3"/>
            <p:cNvSpPr/>
            <p:nvPr/>
          </p:nvSpPr>
          <p:spPr>
            <a:xfrm>
              <a:off x="0" y="-2540"/>
              <a:ext cx="3052516" cy="1719580"/>
            </a:xfrm>
            <a:custGeom>
              <a:avLst/>
              <a:gdLst/>
              <a:ahLst/>
              <a:cxnLst/>
              <a:rect l="l" t="t" r="r" b="b"/>
              <a:pathLst>
                <a:path w="3052516" h="1719580">
                  <a:moveTo>
                    <a:pt x="3049976" y="859168"/>
                  </a:moveTo>
                  <a:lnTo>
                    <a:pt x="3052516" y="859168"/>
                  </a:lnTo>
                  <a:lnTo>
                    <a:pt x="3046166" y="859168"/>
                  </a:lnTo>
                  <a:lnTo>
                    <a:pt x="3046166" y="859168"/>
                  </a:lnTo>
                  <a:cubicBezTo>
                    <a:pt x="3046166" y="859168"/>
                    <a:pt x="3044896" y="859168"/>
                    <a:pt x="3043626" y="859168"/>
                  </a:cubicBezTo>
                  <a:lnTo>
                    <a:pt x="3043626" y="859168"/>
                  </a:lnTo>
                  <a:lnTo>
                    <a:pt x="3042356" y="859168"/>
                  </a:lnTo>
                  <a:cubicBezTo>
                    <a:pt x="3041086" y="859168"/>
                    <a:pt x="3037276" y="859168"/>
                    <a:pt x="3036006" y="859168"/>
                  </a:cubicBezTo>
                  <a:cubicBezTo>
                    <a:pt x="3036006" y="859168"/>
                    <a:pt x="3037276" y="859168"/>
                    <a:pt x="3038546" y="859168"/>
                  </a:cubicBezTo>
                  <a:cubicBezTo>
                    <a:pt x="3038546" y="859168"/>
                    <a:pt x="3039816" y="859168"/>
                    <a:pt x="3039816" y="859168"/>
                  </a:cubicBezTo>
                  <a:lnTo>
                    <a:pt x="3043626" y="859168"/>
                  </a:lnTo>
                  <a:lnTo>
                    <a:pt x="3043626" y="847090"/>
                  </a:lnTo>
                  <a:lnTo>
                    <a:pt x="3047436" y="847090"/>
                  </a:lnTo>
                  <a:lnTo>
                    <a:pt x="3047436" y="816610"/>
                  </a:lnTo>
                  <a:cubicBezTo>
                    <a:pt x="3049976" y="781050"/>
                    <a:pt x="3052516" y="726440"/>
                    <a:pt x="3049976" y="692150"/>
                  </a:cubicBezTo>
                  <a:cubicBezTo>
                    <a:pt x="3051246" y="674370"/>
                    <a:pt x="3048706" y="652780"/>
                    <a:pt x="3047436" y="641350"/>
                  </a:cubicBezTo>
                  <a:lnTo>
                    <a:pt x="3048706" y="641350"/>
                  </a:lnTo>
                  <a:lnTo>
                    <a:pt x="3044896" y="542290"/>
                  </a:lnTo>
                  <a:lnTo>
                    <a:pt x="3046166" y="541020"/>
                  </a:lnTo>
                  <a:lnTo>
                    <a:pt x="3046166" y="537210"/>
                  </a:lnTo>
                  <a:cubicBezTo>
                    <a:pt x="3046166" y="502920"/>
                    <a:pt x="3044896" y="468630"/>
                    <a:pt x="3044896" y="431800"/>
                  </a:cubicBezTo>
                  <a:cubicBezTo>
                    <a:pt x="3042356" y="361950"/>
                    <a:pt x="3041086" y="290830"/>
                    <a:pt x="3047436" y="213360"/>
                  </a:cubicBezTo>
                  <a:lnTo>
                    <a:pt x="3047436" y="207010"/>
                  </a:lnTo>
                  <a:cubicBezTo>
                    <a:pt x="3046166" y="191770"/>
                    <a:pt x="3046166" y="176530"/>
                    <a:pt x="3046166" y="158750"/>
                  </a:cubicBezTo>
                  <a:lnTo>
                    <a:pt x="3046166" y="80010"/>
                  </a:lnTo>
                  <a:lnTo>
                    <a:pt x="3051246" y="59690"/>
                  </a:lnTo>
                  <a:lnTo>
                    <a:pt x="3051246" y="8890"/>
                  </a:lnTo>
                  <a:lnTo>
                    <a:pt x="3044896" y="8890"/>
                  </a:lnTo>
                  <a:cubicBezTo>
                    <a:pt x="3006796" y="8890"/>
                    <a:pt x="2950916" y="7620"/>
                    <a:pt x="2935676" y="7620"/>
                  </a:cubicBezTo>
                  <a:cubicBezTo>
                    <a:pt x="2907736" y="7620"/>
                    <a:pt x="2892496" y="7620"/>
                    <a:pt x="2884876" y="8890"/>
                  </a:cubicBezTo>
                  <a:cubicBezTo>
                    <a:pt x="2851856" y="0"/>
                    <a:pt x="2773116" y="1270"/>
                    <a:pt x="2696916" y="3810"/>
                  </a:cubicBezTo>
                  <a:cubicBezTo>
                    <a:pt x="2658816" y="5080"/>
                    <a:pt x="2621986" y="5080"/>
                    <a:pt x="2596586" y="3810"/>
                  </a:cubicBezTo>
                  <a:lnTo>
                    <a:pt x="2592776" y="3810"/>
                  </a:lnTo>
                  <a:lnTo>
                    <a:pt x="2590236" y="10160"/>
                  </a:lnTo>
                  <a:cubicBezTo>
                    <a:pt x="2539436" y="10160"/>
                    <a:pt x="2489906" y="11430"/>
                    <a:pt x="2425136" y="13970"/>
                  </a:cubicBezTo>
                  <a:lnTo>
                    <a:pt x="2413706" y="13970"/>
                  </a:lnTo>
                  <a:lnTo>
                    <a:pt x="2414976" y="16510"/>
                  </a:lnTo>
                  <a:lnTo>
                    <a:pt x="2381956" y="16510"/>
                  </a:lnTo>
                  <a:lnTo>
                    <a:pt x="2381956" y="21590"/>
                  </a:lnTo>
                  <a:cubicBezTo>
                    <a:pt x="2359096" y="21590"/>
                    <a:pt x="2334966" y="20320"/>
                    <a:pt x="2308296" y="19050"/>
                  </a:cubicBezTo>
                  <a:cubicBezTo>
                    <a:pt x="2285435" y="17780"/>
                    <a:pt x="2262576" y="17780"/>
                    <a:pt x="2239716" y="16510"/>
                  </a:cubicBezTo>
                  <a:lnTo>
                    <a:pt x="2239716" y="15240"/>
                  </a:lnTo>
                  <a:cubicBezTo>
                    <a:pt x="2232096" y="13970"/>
                    <a:pt x="2223206" y="13970"/>
                    <a:pt x="2215585" y="12700"/>
                  </a:cubicBezTo>
                  <a:lnTo>
                    <a:pt x="2214316" y="44450"/>
                  </a:lnTo>
                  <a:lnTo>
                    <a:pt x="2210506" y="44450"/>
                  </a:lnTo>
                  <a:lnTo>
                    <a:pt x="2210506" y="13970"/>
                  </a:lnTo>
                  <a:cubicBezTo>
                    <a:pt x="2169488" y="10160"/>
                    <a:pt x="2129660" y="12700"/>
                    <a:pt x="2090803" y="15240"/>
                  </a:cubicBezTo>
                  <a:cubicBezTo>
                    <a:pt x="2050975" y="17780"/>
                    <a:pt x="2013090" y="20320"/>
                    <a:pt x="1978119" y="16510"/>
                  </a:cubicBezTo>
                  <a:cubicBezTo>
                    <a:pt x="1961605" y="17780"/>
                    <a:pt x="1948976" y="17780"/>
                    <a:pt x="1938291" y="16510"/>
                  </a:cubicBezTo>
                  <a:lnTo>
                    <a:pt x="1938291" y="15240"/>
                  </a:lnTo>
                  <a:lnTo>
                    <a:pt x="1905263" y="12700"/>
                  </a:lnTo>
                  <a:lnTo>
                    <a:pt x="1905263" y="16510"/>
                  </a:lnTo>
                  <a:cubicBezTo>
                    <a:pt x="1894577" y="16510"/>
                    <a:pt x="1882920" y="17780"/>
                    <a:pt x="1870292" y="17780"/>
                  </a:cubicBezTo>
                  <a:lnTo>
                    <a:pt x="1862520" y="12700"/>
                  </a:lnTo>
                  <a:lnTo>
                    <a:pt x="1857663" y="12700"/>
                  </a:lnTo>
                  <a:cubicBezTo>
                    <a:pt x="1845035" y="11430"/>
                    <a:pt x="1839206" y="11430"/>
                    <a:pt x="1837263" y="19050"/>
                  </a:cubicBezTo>
                  <a:lnTo>
                    <a:pt x="1837263" y="21590"/>
                  </a:lnTo>
                  <a:cubicBezTo>
                    <a:pt x="1832406" y="22860"/>
                    <a:pt x="1827549" y="22860"/>
                    <a:pt x="1823664" y="24130"/>
                  </a:cubicBezTo>
                  <a:cubicBezTo>
                    <a:pt x="1813950" y="19050"/>
                    <a:pt x="1801321" y="20320"/>
                    <a:pt x="1786750" y="20320"/>
                  </a:cubicBezTo>
                  <a:cubicBezTo>
                    <a:pt x="1772179" y="21590"/>
                    <a:pt x="1756636" y="21590"/>
                    <a:pt x="1745950" y="16510"/>
                  </a:cubicBezTo>
                  <a:lnTo>
                    <a:pt x="1744979" y="15240"/>
                  </a:lnTo>
                  <a:lnTo>
                    <a:pt x="1743036" y="15240"/>
                  </a:lnTo>
                  <a:cubicBezTo>
                    <a:pt x="1738179" y="16510"/>
                    <a:pt x="1718751" y="17780"/>
                    <a:pt x="1700294" y="19050"/>
                  </a:cubicBezTo>
                  <a:cubicBezTo>
                    <a:pt x="1682808" y="20320"/>
                    <a:pt x="1663380" y="21590"/>
                    <a:pt x="1647837" y="22860"/>
                  </a:cubicBezTo>
                  <a:cubicBezTo>
                    <a:pt x="1644923" y="20320"/>
                    <a:pt x="1639095" y="19050"/>
                    <a:pt x="1632295" y="19050"/>
                  </a:cubicBezTo>
                  <a:cubicBezTo>
                    <a:pt x="1609952" y="20320"/>
                    <a:pt x="1584695" y="21590"/>
                    <a:pt x="1553610" y="21590"/>
                  </a:cubicBezTo>
                  <a:lnTo>
                    <a:pt x="1552638" y="20320"/>
                  </a:lnTo>
                  <a:lnTo>
                    <a:pt x="1547781" y="21590"/>
                  </a:lnTo>
                  <a:cubicBezTo>
                    <a:pt x="1527381" y="21590"/>
                    <a:pt x="1506982" y="20320"/>
                    <a:pt x="1486582" y="20320"/>
                  </a:cubicBezTo>
                  <a:lnTo>
                    <a:pt x="1486582" y="17780"/>
                  </a:lnTo>
                  <a:cubicBezTo>
                    <a:pt x="1480753" y="19050"/>
                    <a:pt x="1474925" y="19050"/>
                    <a:pt x="1470068" y="20320"/>
                  </a:cubicBezTo>
                  <a:lnTo>
                    <a:pt x="1462296" y="20320"/>
                  </a:lnTo>
                  <a:cubicBezTo>
                    <a:pt x="1414697" y="19050"/>
                    <a:pt x="1365155" y="17780"/>
                    <a:pt x="1314641" y="17780"/>
                  </a:cubicBezTo>
                  <a:lnTo>
                    <a:pt x="1312698" y="17780"/>
                  </a:lnTo>
                  <a:lnTo>
                    <a:pt x="1309784" y="22860"/>
                  </a:lnTo>
                  <a:lnTo>
                    <a:pt x="1309784" y="27940"/>
                  </a:lnTo>
                  <a:lnTo>
                    <a:pt x="1307841" y="27940"/>
                  </a:lnTo>
                  <a:lnTo>
                    <a:pt x="1247613" y="16510"/>
                  </a:lnTo>
                  <a:cubicBezTo>
                    <a:pt x="1238871" y="16510"/>
                    <a:pt x="1234014" y="19050"/>
                    <a:pt x="1228185" y="20320"/>
                  </a:cubicBezTo>
                  <a:cubicBezTo>
                    <a:pt x="1219442" y="22860"/>
                    <a:pt x="1211671" y="26670"/>
                    <a:pt x="1186414" y="21590"/>
                  </a:cubicBezTo>
                  <a:lnTo>
                    <a:pt x="1186414" y="24130"/>
                  </a:lnTo>
                  <a:lnTo>
                    <a:pt x="1125215" y="24130"/>
                  </a:lnTo>
                  <a:cubicBezTo>
                    <a:pt x="1054301" y="24130"/>
                    <a:pt x="972702" y="24130"/>
                    <a:pt x="909560" y="19050"/>
                  </a:cubicBezTo>
                  <a:lnTo>
                    <a:pt x="883332" y="17780"/>
                  </a:lnTo>
                  <a:lnTo>
                    <a:pt x="894018" y="24130"/>
                  </a:lnTo>
                  <a:lnTo>
                    <a:pt x="888189" y="24130"/>
                  </a:lnTo>
                  <a:cubicBezTo>
                    <a:pt x="862932"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59168"/>
                    <a:pt x="6350" y="859168"/>
                    <a:pt x="6350" y="859168"/>
                  </a:cubicBezTo>
                  <a:lnTo>
                    <a:pt x="10160" y="859168"/>
                  </a:lnTo>
                  <a:lnTo>
                    <a:pt x="10160" y="859168"/>
                  </a:lnTo>
                  <a:lnTo>
                    <a:pt x="19050" y="859168"/>
                  </a:lnTo>
                  <a:lnTo>
                    <a:pt x="19050" y="859168"/>
                  </a:lnTo>
                  <a:lnTo>
                    <a:pt x="12700" y="859168"/>
                  </a:lnTo>
                  <a:lnTo>
                    <a:pt x="16510" y="859168"/>
                  </a:lnTo>
                  <a:lnTo>
                    <a:pt x="16510" y="859168"/>
                  </a:lnTo>
                  <a:cubicBezTo>
                    <a:pt x="13970" y="859168"/>
                    <a:pt x="10160" y="859168"/>
                    <a:pt x="16510" y="859168"/>
                  </a:cubicBezTo>
                  <a:cubicBezTo>
                    <a:pt x="16510" y="859168"/>
                    <a:pt x="16510" y="859168"/>
                    <a:pt x="15240" y="859168"/>
                  </a:cubicBezTo>
                  <a:lnTo>
                    <a:pt x="12700" y="859168"/>
                  </a:lnTo>
                  <a:lnTo>
                    <a:pt x="12700" y="859168"/>
                  </a:lnTo>
                  <a:cubicBezTo>
                    <a:pt x="13970" y="859168"/>
                    <a:pt x="13970" y="859168"/>
                    <a:pt x="15240" y="859168"/>
                  </a:cubicBezTo>
                  <a:cubicBezTo>
                    <a:pt x="16510" y="859168"/>
                    <a:pt x="19050" y="859168"/>
                    <a:pt x="21590" y="859168"/>
                  </a:cubicBezTo>
                  <a:cubicBezTo>
                    <a:pt x="21590" y="859168"/>
                    <a:pt x="20320" y="859168"/>
                    <a:pt x="20320" y="859168"/>
                  </a:cubicBezTo>
                  <a:cubicBezTo>
                    <a:pt x="20320" y="859168"/>
                    <a:pt x="19050" y="859168"/>
                    <a:pt x="19050" y="859168"/>
                  </a:cubicBezTo>
                  <a:lnTo>
                    <a:pt x="21590" y="859168"/>
                  </a:lnTo>
                  <a:lnTo>
                    <a:pt x="21590" y="859168"/>
                  </a:lnTo>
                  <a:cubicBezTo>
                    <a:pt x="15240" y="859168"/>
                    <a:pt x="17780" y="859168"/>
                    <a:pt x="20320" y="859168"/>
                  </a:cubicBezTo>
                  <a:cubicBezTo>
                    <a:pt x="21590" y="859168"/>
                    <a:pt x="24130" y="859168"/>
                    <a:pt x="20320" y="859168"/>
                  </a:cubicBezTo>
                  <a:lnTo>
                    <a:pt x="16510" y="859168"/>
                  </a:lnTo>
                  <a:lnTo>
                    <a:pt x="17780" y="859168"/>
                  </a:lnTo>
                  <a:lnTo>
                    <a:pt x="11430" y="859168"/>
                  </a:lnTo>
                  <a:cubicBezTo>
                    <a:pt x="11430" y="859168"/>
                    <a:pt x="10160" y="859168"/>
                    <a:pt x="10160" y="859168"/>
                  </a:cubicBezTo>
                  <a:lnTo>
                    <a:pt x="8890" y="859168"/>
                  </a:lnTo>
                  <a:lnTo>
                    <a:pt x="10160" y="859168"/>
                  </a:lnTo>
                  <a:lnTo>
                    <a:pt x="10160" y="859168"/>
                  </a:lnTo>
                  <a:lnTo>
                    <a:pt x="13970" y="859168"/>
                  </a:lnTo>
                  <a:lnTo>
                    <a:pt x="21590" y="859168"/>
                  </a:lnTo>
                  <a:cubicBezTo>
                    <a:pt x="22860" y="859168"/>
                    <a:pt x="22860" y="859168"/>
                    <a:pt x="24130" y="859168"/>
                  </a:cubicBezTo>
                  <a:lnTo>
                    <a:pt x="22860" y="859168"/>
                  </a:lnTo>
                  <a:lnTo>
                    <a:pt x="21590" y="859168"/>
                  </a:lnTo>
                  <a:cubicBezTo>
                    <a:pt x="20320" y="859168"/>
                    <a:pt x="20320" y="859168"/>
                    <a:pt x="20320" y="859168"/>
                  </a:cubicBezTo>
                  <a:cubicBezTo>
                    <a:pt x="17780" y="859168"/>
                    <a:pt x="15240" y="859168"/>
                    <a:pt x="13970" y="859168"/>
                  </a:cubicBezTo>
                  <a:lnTo>
                    <a:pt x="12700" y="859168"/>
                  </a:lnTo>
                  <a:lnTo>
                    <a:pt x="12700" y="859168"/>
                  </a:lnTo>
                  <a:cubicBezTo>
                    <a:pt x="13970" y="859168"/>
                    <a:pt x="15240" y="859168"/>
                    <a:pt x="16510" y="859168"/>
                  </a:cubicBezTo>
                  <a:cubicBezTo>
                    <a:pt x="16510" y="859168"/>
                    <a:pt x="19050" y="859168"/>
                    <a:pt x="22860" y="859168"/>
                  </a:cubicBezTo>
                  <a:lnTo>
                    <a:pt x="12700" y="859168"/>
                  </a:lnTo>
                  <a:cubicBezTo>
                    <a:pt x="8890" y="859168"/>
                    <a:pt x="8890" y="859168"/>
                    <a:pt x="8890" y="859168"/>
                  </a:cubicBezTo>
                  <a:cubicBezTo>
                    <a:pt x="8890" y="859168"/>
                    <a:pt x="8890" y="859168"/>
                    <a:pt x="5080" y="859168"/>
                  </a:cubicBezTo>
                  <a:lnTo>
                    <a:pt x="8890" y="859168"/>
                  </a:lnTo>
                  <a:cubicBezTo>
                    <a:pt x="10160" y="859168"/>
                    <a:pt x="10160" y="859168"/>
                    <a:pt x="10160" y="859168"/>
                  </a:cubicBezTo>
                  <a:cubicBezTo>
                    <a:pt x="10160" y="859168"/>
                    <a:pt x="10160" y="859168"/>
                    <a:pt x="12700" y="859168"/>
                  </a:cubicBezTo>
                  <a:cubicBezTo>
                    <a:pt x="10160" y="859168"/>
                    <a:pt x="8890" y="859168"/>
                    <a:pt x="8890" y="859168"/>
                  </a:cubicBezTo>
                  <a:cubicBezTo>
                    <a:pt x="7620" y="859168"/>
                    <a:pt x="7620" y="859168"/>
                    <a:pt x="2540" y="859168"/>
                  </a:cubicBezTo>
                  <a:lnTo>
                    <a:pt x="0" y="859168"/>
                  </a:lnTo>
                  <a:lnTo>
                    <a:pt x="6350" y="859168"/>
                  </a:lnTo>
                  <a:lnTo>
                    <a:pt x="6350" y="859168"/>
                  </a:lnTo>
                  <a:cubicBezTo>
                    <a:pt x="6350" y="859168"/>
                    <a:pt x="7620" y="859168"/>
                    <a:pt x="8890" y="859168"/>
                  </a:cubicBezTo>
                  <a:lnTo>
                    <a:pt x="8890" y="859168"/>
                  </a:lnTo>
                  <a:lnTo>
                    <a:pt x="10160" y="859168"/>
                  </a:lnTo>
                  <a:cubicBezTo>
                    <a:pt x="11430" y="859168"/>
                    <a:pt x="15240" y="859168"/>
                    <a:pt x="16510" y="859168"/>
                  </a:cubicBezTo>
                  <a:cubicBezTo>
                    <a:pt x="16510" y="859168"/>
                    <a:pt x="15240" y="859168"/>
                    <a:pt x="13970" y="859168"/>
                  </a:cubicBezTo>
                  <a:cubicBezTo>
                    <a:pt x="13970" y="859168"/>
                    <a:pt x="12700" y="859168"/>
                    <a:pt x="12700" y="859168"/>
                  </a:cubicBezTo>
                  <a:lnTo>
                    <a:pt x="8890" y="859168"/>
                  </a:lnTo>
                  <a:lnTo>
                    <a:pt x="8890" y="872490"/>
                  </a:lnTo>
                  <a:lnTo>
                    <a:pt x="6350" y="872490"/>
                  </a:lnTo>
                  <a:lnTo>
                    <a:pt x="6350" y="902970"/>
                  </a:lnTo>
                  <a:cubicBezTo>
                    <a:pt x="3810" y="938530"/>
                    <a:pt x="1270" y="993140"/>
                    <a:pt x="3810" y="1027430"/>
                  </a:cubicBezTo>
                  <a:cubicBezTo>
                    <a:pt x="2540" y="1045210"/>
                    <a:pt x="5080" y="1066800"/>
                    <a:pt x="6350" y="1078230"/>
                  </a:cubicBezTo>
                  <a:lnTo>
                    <a:pt x="5080" y="1078230"/>
                  </a:lnTo>
                  <a:lnTo>
                    <a:pt x="8890" y="1177290"/>
                  </a:lnTo>
                  <a:lnTo>
                    <a:pt x="7620" y="1178560"/>
                  </a:lnTo>
                  <a:lnTo>
                    <a:pt x="7620" y="1182370"/>
                  </a:lnTo>
                  <a:cubicBezTo>
                    <a:pt x="7620" y="1216660"/>
                    <a:pt x="8890" y="1250950"/>
                    <a:pt x="8890" y="1287780"/>
                  </a:cubicBezTo>
                  <a:cubicBezTo>
                    <a:pt x="11430" y="1357630"/>
                    <a:pt x="12700" y="1428750"/>
                    <a:pt x="6350" y="1506220"/>
                  </a:cubicBezTo>
                  <a:lnTo>
                    <a:pt x="6350" y="1512570"/>
                  </a:lnTo>
                  <a:cubicBezTo>
                    <a:pt x="7620" y="1527810"/>
                    <a:pt x="7620" y="1543050"/>
                    <a:pt x="7620" y="1560830"/>
                  </a:cubicBezTo>
                  <a:lnTo>
                    <a:pt x="7620" y="1639570"/>
                  </a:lnTo>
                  <a:lnTo>
                    <a:pt x="2540" y="1659890"/>
                  </a:lnTo>
                  <a:lnTo>
                    <a:pt x="2540" y="1710690"/>
                  </a:lnTo>
                  <a:lnTo>
                    <a:pt x="8890" y="1710690"/>
                  </a:lnTo>
                  <a:cubicBezTo>
                    <a:pt x="46990" y="1710690"/>
                    <a:pt x="102870" y="1711960"/>
                    <a:pt x="118110" y="1711960"/>
                  </a:cubicBezTo>
                  <a:cubicBezTo>
                    <a:pt x="146050" y="1711960"/>
                    <a:pt x="161290" y="1711960"/>
                    <a:pt x="168910" y="1710690"/>
                  </a:cubicBezTo>
                  <a:cubicBezTo>
                    <a:pt x="189230" y="1715770"/>
                    <a:pt x="227330" y="1717040"/>
                    <a:pt x="271780" y="1717040"/>
                  </a:cubicBezTo>
                  <a:cubicBezTo>
                    <a:pt x="298450" y="1717040"/>
                    <a:pt x="327660" y="1717040"/>
                    <a:pt x="356870" y="1715770"/>
                  </a:cubicBezTo>
                  <a:cubicBezTo>
                    <a:pt x="394970" y="1714500"/>
                    <a:pt x="431800" y="1714500"/>
                    <a:pt x="457200" y="1715770"/>
                  </a:cubicBezTo>
                  <a:lnTo>
                    <a:pt x="461010" y="1715770"/>
                  </a:lnTo>
                  <a:lnTo>
                    <a:pt x="463550" y="1709420"/>
                  </a:lnTo>
                  <a:cubicBezTo>
                    <a:pt x="514350" y="1709420"/>
                    <a:pt x="563880" y="1708150"/>
                    <a:pt x="628650" y="1705610"/>
                  </a:cubicBezTo>
                  <a:lnTo>
                    <a:pt x="640080" y="1705610"/>
                  </a:lnTo>
                  <a:lnTo>
                    <a:pt x="638810" y="1703070"/>
                  </a:lnTo>
                  <a:lnTo>
                    <a:pt x="671830" y="1703070"/>
                  </a:lnTo>
                  <a:lnTo>
                    <a:pt x="671830" y="1697990"/>
                  </a:lnTo>
                  <a:cubicBezTo>
                    <a:pt x="694690" y="1697990"/>
                    <a:pt x="718820" y="1699260"/>
                    <a:pt x="745490" y="1700530"/>
                  </a:cubicBezTo>
                  <a:cubicBezTo>
                    <a:pt x="763270" y="1701800"/>
                    <a:pt x="781050" y="1701800"/>
                    <a:pt x="798830" y="1703070"/>
                  </a:cubicBezTo>
                  <a:lnTo>
                    <a:pt x="798830" y="1714500"/>
                  </a:lnTo>
                  <a:lnTo>
                    <a:pt x="907617" y="1714500"/>
                  </a:lnTo>
                  <a:cubicBezTo>
                    <a:pt x="926074" y="1714500"/>
                    <a:pt x="943560" y="1713230"/>
                    <a:pt x="962017" y="1711960"/>
                  </a:cubicBezTo>
                  <a:cubicBezTo>
                    <a:pt x="1001845" y="1709420"/>
                    <a:pt x="1039730" y="1706880"/>
                    <a:pt x="1074701" y="1710690"/>
                  </a:cubicBezTo>
                  <a:cubicBezTo>
                    <a:pt x="1091215" y="1709420"/>
                    <a:pt x="1103844" y="1709420"/>
                    <a:pt x="1114529" y="1710690"/>
                  </a:cubicBezTo>
                  <a:lnTo>
                    <a:pt x="1114529" y="1711960"/>
                  </a:lnTo>
                  <a:lnTo>
                    <a:pt x="1121329" y="1711960"/>
                  </a:lnTo>
                  <a:lnTo>
                    <a:pt x="1146586" y="1714500"/>
                  </a:lnTo>
                  <a:lnTo>
                    <a:pt x="1146586" y="1710690"/>
                  </a:lnTo>
                  <a:cubicBezTo>
                    <a:pt x="1157272" y="1710690"/>
                    <a:pt x="1168929" y="1709420"/>
                    <a:pt x="1181557" y="1709420"/>
                  </a:cubicBezTo>
                  <a:lnTo>
                    <a:pt x="1190300" y="1715770"/>
                  </a:lnTo>
                  <a:lnTo>
                    <a:pt x="1196128" y="1715770"/>
                  </a:lnTo>
                  <a:cubicBezTo>
                    <a:pt x="1208757" y="1717040"/>
                    <a:pt x="1214585" y="1717040"/>
                    <a:pt x="1216528" y="1709420"/>
                  </a:cubicBezTo>
                  <a:lnTo>
                    <a:pt x="1216528" y="1706880"/>
                  </a:lnTo>
                  <a:cubicBezTo>
                    <a:pt x="1221385" y="1705610"/>
                    <a:pt x="1226242" y="1705610"/>
                    <a:pt x="1230128" y="1704340"/>
                  </a:cubicBezTo>
                  <a:cubicBezTo>
                    <a:pt x="1239842" y="1709420"/>
                    <a:pt x="1252470" y="1708150"/>
                    <a:pt x="1267042" y="1708150"/>
                  </a:cubicBezTo>
                  <a:cubicBezTo>
                    <a:pt x="1281613" y="1706880"/>
                    <a:pt x="1297156" y="1706880"/>
                    <a:pt x="1307841" y="1711960"/>
                  </a:cubicBezTo>
                  <a:lnTo>
                    <a:pt x="1308813" y="1713230"/>
                  </a:lnTo>
                  <a:lnTo>
                    <a:pt x="1310755" y="1713230"/>
                  </a:lnTo>
                  <a:cubicBezTo>
                    <a:pt x="1315613" y="1711960"/>
                    <a:pt x="1335041" y="1710690"/>
                    <a:pt x="1353498" y="1709420"/>
                  </a:cubicBezTo>
                  <a:cubicBezTo>
                    <a:pt x="1370983" y="1708150"/>
                    <a:pt x="1390412" y="1706880"/>
                    <a:pt x="1405954" y="1705610"/>
                  </a:cubicBezTo>
                  <a:cubicBezTo>
                    <a:pt x="1408869" y="1708150"/>
                    <a:pt x="1415668" y="1709420"/>
                    <a:pt x="1421497" y="1709420"/>
                  </a:cubicBezTo>
                  <a:cubicBezTo>
                    <a:pt x="1443840" y="1708150"/>
                    <a:pt x="1469096" y="1706880"/>
                    <a:pt x="1500182" y="1706880"/>
                  </a:cubicBezTo>
                  <a:lnTo>
                    <a:pt x="1501153" y="1708150"/>
                  </a:lnTo>
                  <a:lnTo>
                    <a:pt x="1506010" y="1706880"/>
                  </a:lnTo>
                  <a:cubicBezTo>
                    <a:pt x="1526410" y="1706880"/>
                    <a:pt x="1546810" y="1708150"/>
                    <a:pt x="1567210" y="1708150"/>
                  </a:cubicBezTo>
                  <a:lnTo>
                    <a:pt x="1567210" y="1710690"/>
                  </a:lnTo>
                  <a:lnTo>
                    <a:pt x="1583724" y="1708150"/>
                  </a:lnTo>
                  <a:lnTo>
                    <a:pt x="1591495" y="1708150"/>
                  </a:lnTo>
                  <a:cubicBezTo>
                    <a:pt x="1639094" y="1709420"/>
                    <a:pt x="1688637" y="1710690"/>
                    <a:pt x="1739150" y="1710690"/>
                  </a:cubicBezTo>
                  <a:lnTo>
                    <a:pt x="1741093" y="1710690"/>
                  </a:lnTo>
                  <a:lnTo>
                    <a:pt x="1744008" y="1705610"/>
                  </a:lnTo>
                  <a:lnTo>
                    <a:pt x="1744008" y="1700530"/>
                  </a:lnTo>
                  <a:lnTo>
                    <a:pt x="1745950" y="1700530"/>
                  </a:lnTo>
                  <a:lnTo>
                    <a:pt x="1806178" y="1711960"/>
                  </a:lnTo>
                  <a:cubicBezTo>
                    <a:pt x="1814921" y="1711960"/>
                    <a:pt x="1819778" y="1709420"/>
                    <a:pt x="1825607" y="1708150"/>
                  </a:cubicBezTo>
                  <a:cubicBezTo>
                    <a:pt x="1834349" y="1705610"/>
                    <a:pt x="1842121" y="1701800"/>
                    <a:pt x="1867377" y="1706880"/>
                  </a:cubicBezTo>
                  <a:lnTo>
                    <a:pt x="1867377" y="1704340"/>
                  </a:lnTo>
                  <a:lnTo>
                    <a:pt x="1927605" y="1704340"/>
                  </a:lnTo>
                  <a:cubicBezTo>
                    <a:pt x="1998519" y="1704340"/>
                    <a:pt x="2080118" y="1704340"/>
                    <a:pt x="2143260" y="1709420"/>
                  </a:cubicBezTo>
                  <a:lnTo>
                    <a:pt x="2169488" y="1710690"/>
                  </a:lnTo>
                  <a:lnTo>
                    <a:pt x="2158803" y="1704340"/>
                  </a:lnTo>
                  <a:lnTo>
                    <a:pt x="2164631" y="1704340"/>
                  </a:lnTo>
                  <a:cubicBezTo>
                    <a:pt x="2188917" y="1706880"/>
                    <a:pt x="2202885" y="1708150"/>
                    <a:pt x="2210506" y="1704340"/>
                  </a:cubicBezTo>
                  <a:lnTo>
                    <a:pt x="2210506" y="1705610"/>
                  </a:lnTo>
                  <a:cubicBezTo>
                    <a:pt x="2211775" y="1705610"/>
                    <a:pt x="2211775" y="1705610"/>
                    <a:pt x="2213046" y="1704340"/>
                  </a:cubicBezTo>
                  <a:cubicBezTo>
                    <a:pt x="2214316" y="1704340"/>
                    <a:pt x="2215585" y="1705610"/>
                    <a:pt x="2218125" y="1705610"/>
                  </a:cubicBezTo>
                  <a:lnTo>
                    <a:pt x="2218125" y="1711960"/>
                  </a:lnTo>
                  <a:cubicBezTo>
                    <a:pt x="2253685" y="1710690"/>
                    <a:pt x="2282896" y="1710690"/>
                    <a:pt x="2308296" y="1711960"/>
                  </a:cubicBezTo>
                  <a:cubicBezTo>
                    <a:pt x="2337506" y="1713230"/>
                    <a:pt x="2364175" y="1713230"/>
                    <a:pt x="2392116" y="1710690"/>
                  </a:cubicBezTo>
                  <a:cubicBezTo>
                    <a:pt x="2393385" y="1711960"/>
                    <a:pt x="2394656" y="1714500"/>
                    <a:pt x="2398466" y="1715770"/>
                  </a:cubicBezTo>
                  <a:lnTo>
                    <a:pt x="2401006" y="1715770"/>
                  </a:lnTo>
                  <a:cubicBezTo>
                    <a:pt x="2404816" y="1715770"/>
                    <a:pt x="2407356" y="1714500"/>
                    <a:pt x="2409896" y="1714500"/>
                  </a:cubicBezTo>
                  <a:lnTo>
                    <a:pt x="2409896" y="1719580"/>
                  </a:lnTo>
                  <a:cubicBezTo>
                    <a:pt x="2478475" y="1719580"/>
                    <a:pt x="2500066" y="1711960"/>
                    <a:pt x="2510225" y="1705610"/>
                  </a:cubicBezTo>
                  <a:cubicBezTo>
                    <a:pt x="2564835" y="1706880"/>
                    <a:pt x="2613096" y="1709420"/>
                    <a:pt x="2660085" y="1713230"/>
                  </a:cubicBezTo>
                  <a:lnTo>
                    <a:pt x="2660085" y="1708150"/>
                  </a:lnTo>
                  <a:lnTo>
                    <a:pt x="2677866" y="1708150"/>
                  </a:lnTo>
                  <a:lnTo>
                    <a:pt x="2677866" y="1704340"/>
                  </a:lnTo>
                  <a:lnTo>
                    <a:pt x="2752796" y="1704340"/>
                  </a:lnTo>
                  <a:lnTo>
                    <a:pt x="2799785" y="1706880"/>
                  </a:lnTo>
                  <a:lnTo>
                    <a:pt x="2801056" y="1706880"/>
                  </a:lnTo>
                  <a:cubicBezTo>
                    <a:pt x="2811216" y="1703070"/>
                    <a:pt x="2845506" y="1703070"/>
                    <a:pt x="2877256" y="1703070"/>
                  </a:cubicBezTo>
                  <a:cubicBezTo>
                    <a:pt x="2905196" y="1703070"/>
                    <a:pt x="2930596" y="1703070"/>
                    <a:pt x="2942025" y="1700530"/>
                  </a:cubicBezTo>
                  <a:lnTo>
                    <a:pt x="3005525" y="1700530"/>
                  </a:lnTo>
                  <a:lnTo>
                    <a:pt x="3005525" y="1694180"/>
                  </a:lnTo>
                  <a:lnTo>
                    <a:pt x="3022035" y="1694180"/>
                  </a:lnTo>
                  <a:lnTo>
                    <a:pt x="3022035" y="1687830"/>
                  </a:lnTo>
                  <a:cubicBezTo>
                    <a:pt x="3022035" y="1677670"/>
                    <a:pt x="3022035" y="1666240"/>
                    <a:pt x="3023306" y="1653540"/>
                  </a:cubicBezTo>
                  <a:lnTo>
                    <a:pt x="3023306" y="1640840"/>
                  </a:lnTo>
                  <a:cubicBezTo>
                    <a:pt x="3023306" y="1630680"/>
                    <a:pt x="3023306" y="1623060"/>
                    <a:pt x="3024575" y="1614170"/>
                  </a:cubicBezTo>
                  <a:lnTo>
                    <a:pt x="3025846" y="1597660"/>
                  </a:lnTo>
                  <a:cubicBezTo>
                    <a:pt x="3029656" y="1534160"/>
                    <a:pt x="3028385" y="1520190"/>
                    <a:pt x="3028385" y="1506220"/>
                  </a:cubicBezTo>
                  <a:cubicBezTo>
                    <a:pt x="3027116" y="1492250"/>
                    <a:pt x="3027116" y="1479550"/>
                    <a:pt x="3030925" y="1417320"/>
                  </a:cubicBezTo>
                  <a:lnTo>
                    <a:pt x="3032196" y="1399540"/>
                  </a:lnTo>
                  <a:lnTo>
                    <a:pt x="3020766" y="1412240"/>
                  </a:lnTo>
                  <a:cubicBezTo>
                    <a:pt x="3019496" y="1399540"/>
                    <a:pt x="3022035" y="1371600"/>
                    <a:pt x="3023306" y="1350010"/>
                  </a:cubicBezTo>
                  <a:cubicBezTo>
                    <a:pt x="3025846" y="1316990"/>
                    <a:pt x="3029656" y="1278890"/>
                    <a:pt x="3027116" y="1244600"/>
                  </a:cubicBezTo>
                  <a:lnTo>
                    <a:pt x="3036006" y="1272540"/>
                  </a:lnTo>
                  <a:lnTo>
                    <a:pt x="3034735" y="1225550"/>
                  </a:lnTo>
                  <a:cubicBezTo>
                    <a:pt x="3034735" y="1210310"/>
                    <a:pt x="3033466" y="1193800"/>
                    <a:pt x="3033466" y="1177290"/>
                  </a:cubicBezTo>
                  <a:cubicBezTo>
                    <a:pt x="3036006" y="1164590"/>
                    <a:pt x="3038546" y="1151890"/>
                    <a:pt x="3039816" y="1141730"/>
                  </a:cubicBezTo>
                  <a:lnTo>
                    <a:pt x="3044896" y="1141730"/>
                  </a:lnTo>
                  <a:cubicBezTo>
                    <a:pt x="3048706" y="1089660"/>
                    <a:pt x="3047435" y="1085850"/>
                    <a:pt x="3043625" y="1082040"/>
                  </a:cubicBezTo>
                  <a:cubicBezTo>
                    <a:pt x="3042356" y="1080770"/>
                    <a:pt x="3039816" y="1079500"/>
                    <a:pt x="3038546" y="1079500"/>
                  </a:cubicBezTo>
                  <a:cubicBezTo>
                    <a:pt x="3037275" y="1076960"/>
                    <a:pt x="3036006" y="1070610"/>
                    <a:pt x="3036006" y="1054100"/>
                  </a:cubicBezTo>
                  <a:cubicBezTo>
                    <a:pt x="3037275" y="1054100"/>
                    <a:pt x="3038546" y="1054100"/>
                    <a:pt x="3041085" y="1052830"/>
                  </a:cubicBezTo>
                  <a:cubicBezTo>
                    <a:pt x="3046166" y="1050290"/>
                    <a:pt x="3047435" y="1043940"/>
                    <a:pt x="3047435" y="1017270"/>
                  </a:cubicBezTo>
                  <a:cubicBezTo>
                    <a:pt x="3048706" y="1007110"/>
                    <a:pt x="3047435" y="981710"/>
                    <a:pt x="3044896" y="949960"/>
                  </a:cubicBezTo>
                  <a:cubicBezTo>
                    <a:pt x="3043625" y="929640"/>
                    <a:pt x="3042356" y="906780"/>
                    <a:pt x="3041085" y="883920"/>
                  </a:cubicBezTo>
                  <a:lnTo>
                    <a:pt x="3041085" y="861060"/>
                  </a:lnTo>
                  <a:cubicBezTo>
                    <a:pt x="3046166" y="859168"/>
                    <a:pt x="3047435" y="859168"/>
                    <a:pt x="3046166" y="859168"/>
                  </a:cubicBezTo>
                  <a:lnTo>
                    <a:pt x="3042356" y="859168"/>
                  </a:lnTo>
                  <a:lnTo>
                    <a:pt x="3042356" y="859168"/>
                  </a:lnTo>
                  <a:lnTo>
                    <a:pt x="3033466" y="859168"/>
                  </a:lnTo>
                  <a:lnTo>
                    <a:pt x="3033466" y="859168"/>
                  </a:lnTo>
                  <a:lnTo>
                    <a:pt x="3039816" y="859168"/>
                  </a:lnTo>
                  <a:lnTo>
                    <a:pt x="3036006" y="859168"/>
                  </a:lnTo>
                  <a:lnTo>
                    <a:pt x="3036006" y="859168"/>
                  </a:lnTo>
                  <a:cubicBezTo>
                    <a:pt x="3038546" y="859168"/>
                    <a:pt x="3042356" y="859168"/>
                    <a:pt x="3036006" y="859168"/>
                  </a:cubicBezTo>
                  <a:cubicBezTo>
                    <a:pt x="3036006" y="859168"/>
                    <a:pt x="3036006" y="859168"/>
                    <a:pt x="3037275" y="859168"/>
                  </a:cubicBezTo>
                  <a:lnTo>
                    <a:pt x="3039816" y="859168"/>
                  </a:lnTo>
                  <a:lnTo>
                    <a:pt x="3039816" y="859168"/>
                  </a:lnTo>
                  <a:cubicBezTo>
                    <a:pt x="3038546" y="859168"/>
                    <a:pt x="3038546" y="859168"/>
                    <a:pt x="3037275" y="859168"/>
                  </a:cubicBezTo>
                  <a:cubicBezTo>
                    <a:pt x="3036006" y="859168"/>
                    <a:pt x="3033466" y="859168"/>
                    <a:pt x="3030925" y="859168"/>
                  </a:cubicBezTo>
                  <a:cubicBezTo>
                    <a:pt x="3030925" y="859168"/>
                    <a:pt x="3032196" y="859168"/>
                    <a:pt x="3032196" y="859168"/>
                  </a:cubicBezTo>
                  <a:cubicBezTo>
                    <a:pt x="3032196" y="859168"/>
                    <a:pt x="3032196" y="859168"/>
                    <a:pt x="3033466" y="859168"/>
                  </a:cubicBezTo>
                  <a:lnTo>
                    <a:pt x="3028385" y="859168"/>
                  </a:lnTo>
                  <a:lnTo>
                    <a:pt x="3034735" y="859168"/>
                  </a:lnTo>
                  <a:lnTo>
                    <a:pt x="3036006" y="859168"/>
                  </a:lnTo>
                  <a:lnTo>
                    <a:pt x="3036006" y="859168"/>
                  </a:lnTo>
                  <a:cubicBezTo>
                    <a:pt x="3042356" y="859168"/>
                    <a:pt x="3039816" y="859168"/>
                    <a:pt x="3037275" y="859168"/>
                  </a:cubicBezTo>
                  <a:cubicBezTo>
                    <a:pt x="3036006" y="859168"/>
                    <a:pt x="3033466" y="859168"/>
                    <a:pt x="3037275" y="859168"/>
                  </a:cubicBezTo>
                  <a:lnTo>
                    <a:pt x="3041085" y="859168"/>
                  </a:lnTo>
                  <a:lnTo>
                    <a:pt x="3039816" y="859168"/>
                  </a:lnTo>
                  <a:lnTo>
                    <a:pt x="3046166" y="859168"/>
                  </a:lnTo>
                  <a:cubicBezTo>
                    <a:pt x="3046166" y="859168"/>
                    <a:pt x="3047435" y="859168"/>
                    <a:pt x="3047435" y="859168"/>
                  </a:cubicBezTo>
                  <a:lnTo>
                    <a:pt x="3048706" y="859168"/>
                  </a:lnTo>
                  <a:lnTo>
                    <a:pt x="3047435" y="859168"/>
                  </a:lnTo>
                  <a:lnTo>
                    <a:pt x="3047435" y="859168"/>
                  </a:lnTo>
                  <a:lnTo>
                    <a:pt x="3043625" y="859168"/>
                  </a:lnTo>
                  <a:lnTo>
                    <a:pt x="3036006" y="859168"/>
                  </a:lnTo>
                  <a:cubicBezTo>
                    <a:pt x="3034735" y="859168"/>
                    <a:pt x="3034735" y="859168"/>
                    <a:pt x="3033466" y="859168"/>
                  </a:cubicBezTo>
                  <a:lnTo>
                    <a:pt x="3034735" y="859168"/>
                  </a:lnTo>
                  <a:lnTo>
                    <a:pt x="3036006" y="859168"/>
                  </a:lnTo>
                  <a:cubicBezTo>
                    <a:pt x="3037275" y="859168"/>
                    <a:pt x="3037275" y="859168"/>
                    <a:pt x="3037275" y="859168"/>
                  </a:cubicBezTo>
                  <a:cubicBezTo>
                    <a:pt x="3039816" y="859168"/>
                    <a:pt x="3042356" y="859168"/>
                    <a:pt x="3043625" y="859168"/>
                  </a:cubicBezTo>
                  <a:lnTo>
                    <a:pt x="3044896" y="859168"/>
                  </a:lnTo>
                  <a:lnTo>
                    <a:pt x="3041085" y="859168"/>
                  </a:lnTo>
                  <a:cubicBezTo>
                    <a:pt x="3041085" y="859168"/>
                    <a:pt x="3038546" y="859168"/>
                    <a:pt x="3037275" y="859168"/>
                  </a:cubicBezTo>
                  <a:cubicBezTo>
                    <a:pt x="3037275" y="859168"/>
                    <a:pt x="3034735" y="859168"/>
                    <a:pt x="3030925" y="859168"/>
                  </a:cubicBezTo>
                  <a:lnTo>
                    <a:pt x="3041085" y="859168"/>
                  </a:lnTo>
                  <a:cubicBezTo>
                    <a:pt x="3044896" y="859168"/>
                    <a:pt x="3044896" y="859168"/>
                    <a:pt x="3044896" y="859168"/>
                  </a:cubicBezTo>
                  <a:cubicBezTo>
                    <a:pt x="3044896" y="859168"/>
                    <a:pt x="3044896" y="859168"/>
                    <a:pt x="3048706" y="859168"/>
                  </a:cubicBezTo>
                  <a:lnTo>
                    <a:pt x="3044896" y="859168"/>
                  </a:lnTo>
                  <a:cubicBezTo>
                    <a:pt x="3043625" y="859168"/>
                    <a:pt x="3043625" y="859168"/>
                    <a:pt x="3043625" y="859168"/>
                  </a:cubicBezTo>
                  <a:cubicBezTo>
                    <a:pt x="3043625" y="859168"/>
                    <a:pt x="3043625" y="859168"/>
                    <a:pt x="3041085" y="859168"/>
                  </a:cubicBezTo>
                  <a:cubicBezTo>
                    <a:pt x="3043625" y="859168"/>
                    <a:pt x="3044896" y="859168"/>
                    <a:pt x="3044896" y="859168"/>
                  </a:cubicBezTo>
                  <a:cubicBezTo>
                    <a:pt x="3044896" y="859168"/>
                    <a:pt x="3044896" y="859168"/>
                    <a:pt x="3049975" y="859168"/>
                  </a:cubicBezTo>
                  <a:close/>
                  <a:moveTo>
                    <a:pt x="27940" y="495300"/>
                  </a:moveTo>
                  <a:lnTo>
                    <a:pt x="27940" y="488950"/>
                  </a:lnTo>
                  <a:lnTo>
                    <a:pt x="29210" y="488950"/>
                  </a:lnTo>
                  <a:cubicBezTo>
                    <a:pt x="27940" y="491490"/>
                    <a:pt x="27940" y="492760"/>
                    <a:pt x="27940" y="495300"/>
                  </a:cubicBezTo>
                  <a:close/>
                  <a:moveTo>
                    <a:pt x="38100" y="1102360"/>
                  </a:moveTo>
                  <a:cubicBezTo>
                    <a:pt x="38100" y="1098550"/>
                    <a:pt x="36830" y="1096010"/>
                    <a:pt x="36830" y="1093470"/>
                  </a:cubicBezTo>
                  <a:lnTo>
                    <a:pt x="38100" y="1093470"/>
                  </a:lnTo>
                  <a:lnTo>
                    <a:pt x="38100" y="1102360"/>
                  </a:lnTo>
                  <a:close/>
                  <a:moveTo>
                    <a:pt x="2975046" y="546100"/>
                  </a:moveTo>
                  <a:lnTo>
                    <a:pt x="2976316" y="577850"/>
                  </a:lnTo>
                  <a:lnTo>
                    <a:pt x="2967426" y="563880"/>
                  </a:lnTo>
                  <a:lnTo>
                    <a:pt x="2969966" y="591820"/>
                  </a:lnTo>
                  <a:cubicBezTo>
                    <a:pt x="2975046" y="647700"/>
                    <a:pt x="2973776" y="669290"/>
                    <a:pt x="2972506" y="718820"/>
                  </a:cubicBezTo>
                  <a:lnTo>
                    <a:pt x="2971236" y="741680"/>
                  </a:lnTo>
                  <a:lnTo>
                    <a:pt x="2968696" y="762000"/>
                  </a:lnTo>
                  <a:cubicBezTo>
                    <a:pt x="2966156" y="786130"/>
                    <a:pt x="2966156" y="817880"/>
                    <a:pt x="2967426" y="843280"/>
                  </a:cubicBezTo>
                  <a:lnTo>
                    <a:pt x="2963616" y="843280"/>
                  </a:lnTo>
                  <a:lnTo>
                    <a:pt x="2963616" y="859168"/>
                  </a:lnTo>
                  <a:lnTo>
                    <a:pt x="2967426" y="859168"/>
                  </a:lnTo>
                  <a:lnTo>
                    <a:pt x="2972506" y="859168"/>
                  </a:lnTo>
                  <a:lnTo>
                    <a:pt x="2967426" y="859168"/>
                  </a:lnTo>
                  <a:cubicBezTo>
                    <a:pt x="2967426" y="859168"/>
                    <a:pt x="2967426" y="859168"/>
                    <a:pt x="2968696" y="859168"/>
                  </a:cubicBezTo>
                  <a:lnTo>
                    <a:pt x="2959806" y="859168"/>
                  </a:lnTo>
                  <a:lnTo>
                    <a:pt x="2959806" y="859168"/>
                  </a:lnTo>
                  <a:lnTo>
                    <a:pt x="2964886" y="859168"/>
                  </a:lnTo>
                  <a:cubicBezTo>
                    <a:pt x="2963616" y="859168"/>
                    <a:pt x="2963616" y="859168"/>
                    <a:pt x="2962346" y="859168"/>
                  </a:cubicBezTo>
                  <a:cubicBezTo>
                    <a:pt x="2961076" y="859168"/>
                    <a:pt x="2959806" y="859168"/>
                    <a:pt x="2958536" y="859168"/>
                  </a:cubicBezTo>
                  <a:lnTo>
                    <a:pt x="2957266" y="859168"/>
                  </a:lnTo>
                  <a:cubicBezTo>
                    <a:pt x="2955996" y="859168"/>
                    <a:pt x="2957266" y="859168"/>
                    <a:pt x="2959806" y="859168"/>
                  </a:cubicBezTo>
                  <a:cubicBezTo>
                    <a:pt x="2962346" y="859168"/>
                    <a:pt x="2964886" y="859168"/>
                    <a:pt x="2962346" y="859168"/>
                  </a:cubicBezTo>
                  <a:lnTo>
                    <a:pt x="2962346" y="859168"/>
                  </a:lnTo>
                  <a:cubicBezTo>
                    <a:pt x="2963616" y="859168"/>
                    <a:pt x="2963616" y="859168"/>
                    <a:pt x="2964886" y="859168"/>
                  </a:cubicBezTo>
                  <a:cubicBezTo>
                    <a:pt x="2964886" y="859168"/>
                    <a:pt x="2963616" y="859168"/>
                    <a:pt x="2963616" y="859168"/>
                  </a:cubicBezTo>
                  <a:cubicBezTo>
                    <a:pt x="2962346" y="859168"/>
                    <a:pt x="2959806" y="859168"/>
                    <a:pt x="2964886" y="859168"/>
                  </a:cubicBezTo>
                  <a:lnTo>
                    <a:pt x="2955996" y="859168"/>
                  </a:lnTo>
                  <a:lnTo>
                    <a:pt x="2955996" y="859168"/>
                  </a:lnTo>
                  <a:cubicBezTo>
                    <a:pt x="2955996" y="859168"/>
                    <a:pt x="2957266" y="859168"/>
                    <a:pt x="2963616" y="859168"/>
                  </a:cubicBezTo>
                  <a:cubicBezTo>
                    <a:pt x="2966156" y="859168"/>
                    <a:pt x="2967426" y="859168"/>
                    <a:pt x="2969966" y="859168"/>
                  </a:cubicBezTo>
                  <a:cubicBezTo>
                    <a:pt x="2969966" y="859168"/>
                    <a:pt x="2969966" y="859168"/>
                    <a:pt x="2971236" y="859168"/>
                  </a:cubicBezTo>
                  <a:cubicBezTo>
                    <a:pt x="2972506" y="859168"/>
                    <a:pt x="2971236" y="859168"/>
                    <a:pt x="2971236" y="859168"/>
                  </a:cubicBezTo>
                  <a:cubicBezTo>
                    <a:pt x="2969966" y="859168"/>
                    <a:pt x="2968696" y="859168"/>
                    <a:pt x="2966156" y="859168"/>
                  </a:cubicBezTo>
                  <a:cubicBezTo>
                    <a:pt x="2962346" y="859168"/>
                    <a:pt x="2961076" y="859168"/>
                    <a:pt x="2961076" y="859168"/>
                  </a:cubicBezTo>
                  <a:lnTo>
                    <a:pt x="2962346" y="859168"/>
                  </a:lnTo>
                  <a:cubicBezTo>
                    <a:pt x="2966156" y="859168"/>
                    <a:pt x="2969966" y="859168"/>
                    <a:pt x="2969966" y="859168"/>
                  </a:cubicBezTo>
                  <a:lnTo>
                    <a:pt x="2968696" y="859168"/>
                  </a:lnTo>
                  <a:lnTo>
                    <a:pt x="2968696" y="859168"/>
                  </a:lnTo>
                  <a:cubicBezTo>
                    <a:pt x="2967426" y="859168"/>
                    <a:pt x="2966156" y="859168"/>
                    <a:pt x="2959806" y="859168"/>
                  </a:cubicBezTo>
                  <a:cubicBezTo>
                    <a:pt x="2952186" y="859168"/>
                    <a:pt x="2952186" y="859168"/>
                    <a:pt x="2949646" y="859168"/>
                  </a:cubicBezTo>
                  <a:lnTo>
                    <a:pt x="2948376" y="859168"/>
                  </a:lnTo>
                  <a:lnTo>
                    <a:pt x="2952186" y="859168"/>
                  </a:lnTo>
                  <a:cubicBezTo>
                    <a:pt x="2958536" y="859168"/>
                    <a:pt x="2958536" y="859168"/>
                    <a:pt x="2958536" y="859168"/>
                  </a:cubicBezTo>
                  <a:cubicBezTo>
                    <a:pt x="2958536" y="859168"/>
                    <a:pt x="2961076" y="859168"/>
                    <a:pt x="2967426" y="859168"/>
                  </a:cubicBezTo>
                  <a:lnTo>
                    <a:pt x="2966156" y="859168"/>
                  </a:lnTo>
                  <a:lnTo>
                    <a:pt x="2963616" y="859168"/>
                  </a:lnTo>
                  <a:cubicBezTo>
                    <a:pt x="2959806" y="859168"/>
                    <a:pt x="2962346" y="859168"/>
                    <a:pt x="2966156" y="859168"/>
                  </a:cubicBezTo>
                  <a:cubicBezTo>
                    <a:pt x="2969966" y="859168"/>
                    <a:pt x="2973776" y="859168"/>
                    <a:pt x="2972506" y="859168"/>
                  </a:cubicBezTo>
                  <a:cubicBezTo>
                    <a:pt x="2971236" y="859168"/>
                    <a:pt x="2971236" y="859168"/>
                    <a:pt x="2969966" y="859168"/>
                  </a:cubicBezTo>
                  <a:lnTo>
                    <a:pt x="2966156" y="859168"/>
                  </a:lnTo>
                  <a:lnTo>
                    <a:pt x="2969966" y="859168"/>
                  </a:lnTo>
                  <a:lnTo>
                    <a:pt x="2969966" y="859168"/>
                  </a:lnTo>
                  <a:lnTo>
                    <a:pt x="2967426" y="859168"/>
                  </a:lnTo>
                  <a:lnTo>
                    <a:pt x="2968696" y="859168"/>
                  </a:lnTo>
                  <a:lnTo>
                    <a:pt x="2963616" y="859168"/>
                  </a:lnTo>
                  <a:lnTo>
                    <a:pt x="2968696" y="859168"/>
                  </a:lnTo>
                  <a:cubicBezTo>
                    <a:pt x="2969966" y="859168"/>
                    <a:pt x="2972506" y="859168"/>
                    <a:pt x="2973776" y="859168"/>
                  </a:cubicBezTo>
                  <a:lnTo>
                    <a:pt x="2969966" y="859168"/>
                  </a:lnTo>
                  <a:cubicBezTo>
                    <a:pt x="2961076" y="859168"/>
                    <a:pt x="2962346" y="859168"/>
                    <a:pt x="2963616" y="859168"/>
                  </a:cubicBezTo>
                  <a:cubicBezTo>
                    <a:pt x="2964886" y="859168"/>
                    <a:pt x="2964886" y="859168"/>
                    <a:pt x="2966156" y="859168"/>
                  </a:cubicBezTo>
                  <a:lnTo>
                    <a:pt x="2961076" y="863600"/>
                  </a:lnTo>
                  <a:cubicBezTo>
                    <a:pt x="2959806" y="867410"/>
                    <a:pt x="2959806" y="869950"/>
                    <a:pt x="2958536" y="873760"/>
                  </a:cubicBezTo>
                  <a:lnTo>
                    <a:pt x="2966156" y="873760"/>
                  </a:lnTo>
                  <a:lnTo>
                    <a:pt x="2966156" y="883920"/>
                  </a:lnTo>
                  <a:lnTo>
                    <a:pt x="2961076" y="883920"/>
                  </a:lnTo>
                  <a:cubicBezTo>
                    <a:pt x="2958536" y="896620"/>
                    <a:pt x="2957266" y="918210"/>
                    <a:pt x="2955996" y="946150"/>
                  </a:cubicBezTo>
                  <a:cubicBezTo>
                    <a:pt x="2954726" y="966470"/>
                    <a:pt x="2954726" y="988060"/>
                    <a:pt x="2952186" y="1013460"/>
                  </a:cubicBezTo>
                  <a:lnTo>
                    <a:pt x="2964886" y="1014730"/>
                  </a:lnTo>
                  <a:cubicBezTo>
                    <a:pt x="2966156" y="1012190"/>
                    <a:pt x="2966156" y="1005840"/>
                    <a:pt x="2967426" y="999490"/>
                  </a:cubicBezTo>
                  <a:lnTo>
                    <a:pt x="2971236" y="999490"/>
                  </a:lnTo>
                  <a:cubicBezTo>
                    <a:pt x="2971236" y="1007110"/>
                    <a:pt x="2972506" y="1016000"/>
                    <a:pt x="2973776" y="1024890"/>
                  </a:cubicBezTo>
                  <a:cubicBezTo>
                    <a:pt x="2968696" y="1031240"/>
                    <a:pt x="2968696" y="1049020"/>
                    <a:pt x="2969966" y="1087120"/>
                  </a:cubicBezTo>
                  <a:lnTo>
                    <a:pt x="2969966" y="1097280"/>
                  </a:lnTo>
                  <a:lnTo>
                    <a:pt x="2961076" y="1094740"/>
                  </a:lnTo>
                  <a:lnTo>
                    <a:pt x="2961076" y="1104900"/>
                  </a:lnTo>
                  <a:cubicBezTo>
                    <a:pt x="2962346" y="1135380"/>
                    <a:pt x="2964886" y="1144270"/>
                    <a:pt x="2967426" y="1155700"/>
                  </a:cubicBezTo>
                  <a:cubicBezTo>
                    <a:pt x="2968696" y="1160780"/>
                    <a:pt x="2969966" y="1167130"/>
                    <a:pt x="2971236" y="1176020"/>
                  </a:cubicBezTo>
                  <a:cubicBezTo>
                    <a:pt x="2969966" y="1223010"/>
                    <a:pt x="2964886" y="1235710"/>
                    <a:pt x="2959806" y="1245870"/>
                  </a:cubicBezTo>
                  <a:lnTo>
                    <a:pt x="2958536" y="1248410"/>
                  </a:lnTo>
                  <a:lnTo>
                    <a:pt x="2958536" y="1250950"/>
                  </a:lnTo>
                  <a:cubicBezTo>
                    <a:pt x="2958536" y="1280160"/>
                    <a:pt x="2958536" y="1283970"/>
                    <a:pt x="2964886" y="1285240"/>
                  </a:cubicBezTo>
                  <a:cubicBezTo>
                    <a:pt x="2967426" y="1285240"/>
                    <a:pt x="2968696" y="1285240"/>
                    <a:pt x="2969966" y="1283970"/>
                  </a:cubicBezTo>
                  <a:lnTo>
                    <a:pt x="2969966" y="1291590"/>
                  </a:lnTo>
                  <a:cubicBezTo>
                    <a:pt x="2967426" y="1357630"/>
                    <a:pt x="2969966" y="1405890"/>
                    <a:pt x="2973776" y="1479550"/>
                  </a:cubicBezTo>
                  <a:lnTo>
                    <a:pt x="2975046" y="1492250"/>
                  </a:lnTo>
                  <a:cubicBezTo>
                    <a:pt x="2968696" y="1492250"/>
                    <a:pt x="2968696" y="1498600"/>
                    <a:pt x="2967426" y="1501140"/>
                  </a:cubicBezTo>
                  <a:lnTo>
                    <a:pt x="2967426" y="1502410"/>
                  </a:lnTo>
                  <a:lnTo>
                    <a:pt x="2971236" y="1527810"/>
                  </a:lnTo>
                  <a:lnTo>
                    <a:pt x="2968696" y="1524000"/>
                  </a:lnTo>
                  <a:lnTo>
                    <a:pt x="2969966" y="1551940"/>
                  </a:lnTo>
                  <a:cubicBezTo>
                    <a:pt x="2971236" y="1568450"/>
                    <a:pt x="2972506" y="1572260"/>
                    <a:pt x="2975046" y="1576070"/>
                  </a:cubicBezTo>
                  <a:cubicBezTo>
                    <a:pt x="2976316" y="1578610"/>
                    <a:pt x="2978856" y="1581150"/>
                    <a:pt x="2980126" y="1611630"/>
                  </a:cubicBezTo>
                  <a:lnTo>
                    <a:pt x="2980126" y="1614170"/>
                  </a:lnTo>
                  <a:cubicBezTo>
                    <a:pt x="2982666" y="1620520"/>
                    <a:pt x="2981396" y="1635760"/>
                    <a:pt x="2980126" y="1645920"/>
                  </a:cubicBezTo>
                  <a:lnTo>
                    <a:pt x="2966156" y="1644650"/>
                  </a:lnTo>
                  <a:lnTo>
                    <a:pt x="2940756" y="1642110"/>
                  </a:lnTo>
                  <a:cubicBezTo>
                    <a:pt x="2920436" y="1640840"/>
                    <a:pt x="2901386" y="1642110"/>
                    <a:pt x="2886146" y="1643380"/>
                  </a:cubicBezTo>
                  <a:lnTo>
                    <a:pt x="2886146" y="1639570"/>
                  </a:lnTo>
                  <a:lnTo>
                    <a:pt x="2881066" y="1637030"/>
                  </a:lnTo>
                  <a:lnTo>
                    <a:pt x="2834076" y="1640840"/>
                  </a:lnTo>
                  <a:cubicBezTo>
                    <a:pt x="2789626" y="1643380"/>
                    <a:pt x="2782006" y="1644650"/>
                    <a:pt x="2736286" y="1649730"/>
                  </a:cubicBezTo>
                  <a:cubicBezTo>
                    <a:pt x="2709616" y="1647190"/>
                    <a:pt x="2682946" y="1645920"/>
                    <a:pt x="2656276" y="1645920"/>
                  </a:cubicBezTo>
                  <a:lnTo>
                    <a:pt x="2642306" y="1645920"/>
                  </a:lnTo>
                  <a:cubicBezTo>
                    <a:pt x="2632146" y="1644650"/>
                    <a:pt x="2619446" y="1643380"/>
                    <a:pt x="2602936" y="1643380"/>
                  </a:cubicBezTo>
                  <a:lnTo>
                    <a:pt x="2602936" y="1645920"/>
                  </a:lnTo>
                  <a:lnTo>
                    <a:pt x="2600396" y="1645920"/>
                  </a:lnTo>
                  <a:cubicBezTo>
                    <a:pt x="2599126" y="1644650"/>
                    <a:pt x="2597856" y="1644650"/>
                    <a:pt x="2596586" y="1643380"/>
                  </a:cubicBezTo>
                  <a:lnTo>
                    <a:pt x="2594046" y="1643380"/>
                  </a:lnTo>
                  <a:cubicBezTo>
                    <a:pt x="2582616" y="1645920"/>
                    <a:pt x="2569916" y="1647190"/>
                    <a:pt x="2554676" y="1648460"/>
                  </a:cubicBezTo>
                  <a:lnTo>
                    <a:pt x="2536896" y="1640840"/>
                  </a:lnTo>
                  <a:lnTo>
                    <a:pt x="2530546" y="1645920"/>
                  </a:lnTo>
                  <a:lnTo>
                    <a:pt x="2414976" y="1640840"/>
                  </a:lnTo>
                  <a:cubicBezTo>
                    <a:pt x="2397196" y="1643380"/>
                    <a:pt x="2379416" y="1644650"/>
                    <a:pt x="2362906" y="1647190"/>
                  </a:cubicBezTo>
                  <a:cubicBezTo>
                    <a:pt x="2337506" y="1647190"/>
                    <a:pt x="2313376" y="1645920"/>
                    <a:pt x="2287976" y="1645920"/>
                  </a:cubicBezTo>
                  <a:lnTo>
                    <a:pt x="2287976" y="1640840"/>
                  </a:lnTo>
                  <a:lnTo>
                    <a:pt x="2237176" y="1644650"/>
                  </a:lnTo>
                  <a:cubicBezTo>
                    <a:pt x="2228286" y="1644650"/>
                    <a:pt x="2220666" y="1644650"/>
                    <a:pt x="2210506" y="1643380"/>
                  </a:cubicBezTo>
                  <a:lnTo>
                    <a:pt x="2210506" y="1642110"/>
                  </a:lnTo>
                  <a:cubicBezTo>
                    <a:pt x="2184060" y="1638300"/>
                    <a:pt x="2156860" y="1637030"/>
                    <a:pt x="2124803" y="1637030"/>
                  </a:cubicBezTo>
                  <a:lnTo>
                    <a:pt x="2102460" y="1637030"/>
                  </a:lnTo>
                  <a:lnTo>
                    <a:pt x="2111203" y="1642110"/>
                  </a:lnTo>
                  <a:cubicBezTo>
                    <a:pt x="2105375" y="1642110"/>
                    <a:pt x="2101489" y="1640840"/>
                    <a:pt x="2096632" y="1640840"/>
                  </a:cubicBezTo>
                  <a:cubicBezTo>
                    <a:pt x="2093718" y="1640840"/>
                    <a:pt x="2090804" y="1639570"/>
                    <a:pt x="2087889" y="1639570"/>
                  </a:cubicBezTo>
                  <a:lnTo>
                    <a:pt x="2085946" y="1639570"/>
                  </a:lnTo>
                  <a:cubicBezTo>
                    <a:pt x="2083032" y="1640840"/>
                    <a:pt x="2079147" y="1642110"/>
                    <a:pt x="2077204" y="1644650"/>
                  </a:cubicBezTo>
                  <a:lnTo>
                    <a:pt x="2077204" y="1643380"/>
                  </a:lnTo>
                  <a:cubicBezTo>
                    <a:pt x="2054861" y="1639570"/>
                    <a:pt x="2039318" y="1640840"/>
                    <a:pt x="2026690" y="1644650"/>
                  </a:cubicBezTo>
                  <a:lnTo>
                    <a:pt x="2024747" y="1644650"/>
                  </a:lnTo>
                  <a:cubicBezTo>
                    <a:pt x="1978119" y="1644650"/>
                    <a:pt x="1925662" y="1644650"/>
                    <a:pt x="1914006" y="1637030"/>
                  </a:cubicBezTo>
                  <a:lnTo>
                    <a:pt x="1912063" y="1637030"/>
                  </a:lnTo>
                  <a:cubicBezTo>
                    <a:pt x="1895549" y="1637030"/>
                    <a:pt x="1890692" y="1637030"/>
                    <a:pt x="1889720" y="1643380"/>
                  </a:cubicBezTo>
                  <a:lnTo>
                    <a:pt x="1881949" y="1643380"/>
                  </a:lnTo>
                  <a:lnTo>
                    <a:pt x="1869320" y="1639570"/>
                  </a:lnTo>
                  <a:lnTo>
                    <a:pt x="1857663" y="1644650"/>
                  </a:lnTo>
                  <a:cubicBezTo>
                    <a:pt x="1851835" y="1644650"/>
                    <a:pt x="1846006" y="1644650"/>
                    <a:pt x="1842121" y="1643380"/>
                  </a:cubicBezTo>
                  <a:lnTo>
                    <a:pt x="1842121" y="1634490"/>
                  </a:lnTo>
                  <a:cubicBezTo>
                    <a:pt x="1817835" y="1631950"/>
                    <a:pt x="1781893" y="1633220"/>
                    <a:pt x="1755665" y="1634490"/>
                  </a:cubicBezTo>
                  <a:cubicBezTo>
                    <a:pt x="1744008" y="1634490"/>
                    <a:pt x="1733322" y="1635760"/>
                    <a:pt x="1727494" y="1635760"/>
                  </a:cubicBezTo>
                  <a:lnTo>
                    <a:pt x="1727494" y="1638300"/>
                  </a:lnTo>
                  <a:lnTo>
                    <a:pt x="1647837" y="1638300"/>
                  </a:lnTo>
                  <a:lnTo>
                    <a:pt x="1647837" y="1635760"/>
                  </a:lnTo>
                  <a:cubicBezTo>
                    <a:pt x="1644923" y="1637030"/>
                    <a:pt x="1642009" y="1637030"/>
                    <a:pt x="1640066" y="1638300"/>
                  </a:cubicBezTo>
                  <a:lnTo>
                    <a:pt x="1613838" y="1638300"/>
                  </a:lnTo>
                  <a:cubicBezTo>
                    <a:pt x="1544867" y="1638300"/>
                    <a:pt x="1472982" y="1638300"/>
                    <a:pt x="1409840" y="1642110"/>
                  </a:cubicBezTo>
                  <a:lnTo>
                    <a:pt x="1405954" y="1642110"/>
                  </a:lnTo>
                  <a:cubicBezTo>
                    <a:pt x="1399155" y="1642110"/>
                    <a:pt x="1393326" y="1643380"/>
                    <a:pt x="1386526" y="1643380"/>
                  </a:cubicBezTo>
                  <a:lnTo>
                    <a:pt x="1353498" y="1645920"/>
                  </a:lnTo>
                  <a:lnTo>
                    <a:pt x="1360298" y="1648460"/>
                  </a:lnTo>
                  <a:lnTo>
                    <a:pt x="1345727" y="1648460"/>
                  </a:lnTo>
                  <a:cubicBezTo>
                    <a:pt x="1340870" y="1644650"/>
                    <a:pt x="1332127" y="1642110"/>
                    <a:pt x="1326298" y="1639570"/>
                  </a:cubicBezTo>
                  <a:lnTo>
                    <a:pt x="1325327" y="1645920"/>
                  </a:lnTo>
                  <a:lnTo>
                    <a:pt x="1324355" y="1640840"/>
                  </a:lnTo>
                  <a:cubicBezTo>
                    <a:pt x="1321441" y="1642110"/>
                    <a:pt x="1302984" y="1640840"/>
                    <a:pt x="1287442" y="1640840"/>
                  </a:cubicBezTo>
                  <a:lnTo>
                    <a:pt x="1242756" y="1640840"/>
                  </a:lnTo>
                  <a:lnTo>
                    <a:pt x="1242756" y="1644650"/>
                  </a:lnTo>
                  <a:cubicBezTo>
                    <a:pt x="1238871" y="1644650"/>
                    <a:pt x="1235956" y="1644650"/>
                    <a:pt x="1232071" y="1645920"/>
                  </a:cubicBezTo>
                  <a:lnTo>
                    <a:pt x="1231099" y="1645920"/>
                  </a:lnTo>
                  <a:cubicBezTo>
                    <a:pt x="1220414" y="1647190"/>
                    <a:pt x="1208757" y="1648460"/>
                    <a:pt x="1195157" y="1649730"/>
                  </a:cubicBezTo>
                  <a:cubicBezTo>
                    <a:pt x="1196128" y="1648460"/>
                    <a:pt x="1196128" y="1647190"/>
                    <a:pt x="1197100" y="1645920"/>
                  </a:cubicBezTo>
                  <a:cubicBezTo>
                    <a:pt x="1198071" y="1639570"/>
                    <a:pt x="1192243" y="1635760"/>
                    <a:pt x="1189328" y="1634490"/>
                  </a:cubicBezTo>
                  <a:lnTo>
                    <a:pt x="1187386" y="1634490"/>
                  </a:lnTo>
                  <a:cubicBezTo>
                    <a:pt x="1161157" y="1633220"/>
                    <a:pt x="1156300" y="1634490"/>
                    <a:pt x="1152415" y="1638300"/>
                  </a:cubicBezTo>
                  <a:cubicBezTo>
                    <a:pt x="1151443" y="1639570"/>
                    <a:pt x="1148529" y="1640840"/>
                    <a:pt x="1127158" y="1639570"/>
                  </a:cubicBezTo>
                  <a:lnTo>
                    <a:pt x="1125215" y="1639570"/>
                  </a:lnTo>
                  <a:cubicBezTo>
                    <a:pt x="1122301" y="1640840"/>
                    <a:pt x="1120358" y="1642110"/>
                    <a:pt x="1119386" y="1643380"/>
                  </a:cubicBezTo>
                  <a:cubicBezTo>
                    <a:pt x="1094130" y="1644650"/>
                    <a:pt x="1085387" y="1645920"/>
                    <a:pt x="1078587" y="1647190"/>
                  </a:cubicBezTo>
                  <a:lnTo>
                    <a:pt x="1054301" y="1644650"/>
                  </a:lnTo>
                  <a:cubicBezTo>
                    <a:pt x="1045559" y="1643380"/>
                    <a:pt x="1040702" y="1643380"/>
                    <a:pt x="1037787" y="1642110"/>
                  </a:cubicBezTo>
                  <a:lnTo>
                    <a:pt x="1037787" y="1633220"/>
                  </a:lnTo>
                  <a:lnTo>
                    <a:pt x="922189" y="1630680"/>
                  </a:lnTo>
                  <a:lnTo>
                    <a:pt x="925103" y="1635760"/>
                  </a:lnTo>
                  <a:cubicBezTo>
                    <a:pt x="917332" y="1637030"/>
                    <a:pt x="901789" y="1639570"/>
                    <a:pt x="891103" y="1639570"/>
                  </a:cubicBezTo>
                  <a:cubicBezTo>
                    <a:pt x="886246" y="1639570"/>
                    <a:pt x="881389" y="1640840"/>
                    <a:pt x="877504" y="1640840"/>
                  </a:cubicBezTo>
                  <a:lnTo>
                    <a:pt x="840740" y="1640840"/>
                  </a:lnTo>
                  <a:lnTo>
                    <a:pt x="840740" y="1637030"/>
                  </a:lnTo>
                  <a:lnTo>
                    <a:pt x="836930" y="1638300"/>
                  </a:lnTo>
                  <a:cubicBezTo>
                    <a:pt x="830580" y="1639570"/>
                    <a:pt x="805180" y="1640840"/>
                    <a:pt x="778510" y="1642110"/>
                  </a:cubicBezTo>
                  <a:lnTo>
                    <a:pt x="778510" y="1637030"/>
                  </a:lnTo>
                  <a:cubicBezTo>
                    <a:pt x="754380" y="1635760"/>
                    <a:pt x="734060" y="1637030"/>
                    <a:pt x="713740" y="1639570"/>
                  </a:cubicBezTo>
                  <a:cubicBezTo>
                    <a:pt x="687070" y="1642110"/>
                    <a:pt x="660400" y="1644650"/>
                    <a:pt x="623570" y="1639570"/>
                  </a:cubicBezTo>
                  <a:cubicBezTo>
                    <a:pt x="614680" y="1639570"/>
                    <a:pt x="601980" y="1637030"/>
                    <a:pt x="589280" y="1635760"/>
                  </a:cubicBezTo>
                  <a:cubicBezTo>
                    <a:pt x="561340" y="1631950"/>
                    <a:pt x="551180" y="1630680"/>
                    <a:pt x="546100" y="1635760"/>
                  </a:cubicBezTo>
                  <a:lnTo>
                    <a:pt x="544830" y="1637030"/>
                  </a:lnTo>
                  <a:cubicBezTo>
                    <a:pt x="537210" y="1637030"/>
                    <a:pt x="529590" y="1637030"/>
                    <a:pt x="520700" y="1638300"/>
                  </a:cubicBezTo>
                  <a:cubicBezTo>
                    <a:pt x="497840" y="1639570"/>
                    <a:pt x="474980" y="1640840"/>
                    <a:pt x="448310" y="1637030"/>
                  </a:cubicBezTo>
                  <a:lnTo>
                    <a:pt x="445770" y="1637030"/>
                  </a:lnTo>
                  <a:cubicBezTo>
                    <a:pt x="444500" y="1637030"/>
                    <a:pt x="443230" y="1637030"/>
                    <a:pt x="443230" y="1638300"/>
                  </a:cubicBezTo>
                  <a:lnTo>
                    <a:pt x="429260" y="1635760"/>
                  </a:lnTo>
                  <a:cubicBezTo>
                    <a:pt x="416560" y="1633220"/>
                    <a:pt x="393700" y="1634490"/>
                    <a:pt x="373380" y="1635760"/>
                  </a:cubicBezTo>
                  <a:cubicBezTo>
                    <a:pt x="363220" y="1635760"/>
                    <a:pt x="351790" y="1637030"/>
                    <a:pt x="346710" y="1637030"/>
                  </a:cubicBezTo>
                  <a:lnTo>
                    <a:pt x="345440" y="1631950"/>
                  </a:lnTo>
                  <a:cubicBezTo>
                    <a:pt x="323850" y="1638300"/>
                    <a:pt x="297180" y="1638300"/>
                    <a:pt x="266700" y="1637030"/>
                  </a:cubicBezTo>
                  <a:cubicBezTo>
                    <a:pt x="242570" y="1635760"/>
                    <a:pt x="214630" y="1635760"/>
                    <a:pt x="185420" y="1638300"/>
                  </a:cubicBezTo>
                  <a:lnTo>
                    <a:pt x="189230" y="1633220"/>
                  </a:lnTo>
                  <a:lnTo>
                    <a:pt x="166370" y="1635760"/>
                  </a:lnTo>
                  <a:cubicBezTo>
                    <a:pt x="163830" y="1635760"/>
                    <a:pt x="161290" y="1635760"/>
                    <a:pt x="157480" y="1637030"/>
                  </a:cubicBezTo>
                  <a:lnTo>
                    <a:pt x="156210" y="1630680"/>
                  </a:lnTo>
                  <a:cubicBezTo>
                    <a:pt x="139700" y="1631950"/>
                    <a:pt x="123190" y="1633220"/>
                    <a:pt x="101600" y="1631950"/>
                  </a:cubicBezTo>
                  <a:lnTo>
                    <a:pt x="97790" y="1631950"/>
                  </a:lnTo>
                  <a:lnTo>
                    <a:pt x="87630" y="1630680"/>
                  </a:lnTo>
                  <a:lnTo>
                    <a:pt x="87630" y="1610360"/>
                  </a:lnTo>
                  <a:lnTo>
                    <a:pt x="74930" y="1610360"/>
                  </a:lnTo>
                  <a:lnTo>
                    <a:pt x="74930" y="1604010"/>
                  </a:lnTo>
                  <a:cubicBezTo>
                    <a:pt x="76200" y="1590040"/>
                    <a:pt x="77470" y="1581150"/>
                    <a:pt x="80010" y="1570990"/>
                  </a:cubicBezTo>
                  <a:lnTo>
                    <a:pt x="80010" y="1568450"/>
                  </a:lnTo>
                  <a:cubicBezTo>
                    <a:pt x="85090" y="1544320"/>
                    <a:pt x="88900" y="1517650"/>
                    <a:pt x="87630" y="1447800"/>
                  </a:cubicBezTo>
                  <a:lnTo>
                    <a:pt x="83820" y="1447800"/>
                  </a:lnTo>
                  <a:cubicBezTo>
                    <a:pt x="85090" y="1426210"/>
                    <a:pt x="86360" y="1408430"/>
                    <a:pt x="88900" y="1398270"/>
                  </a:cubicBezTo>
                  <a:cubicBezTo>
                    <a:pt x="88900" y="1350010"/>
                    <a:pt x="87630" y="1347470"/>
                    <a:pt x="81280" y="1347470"/>
                  </a:cubicBezTo>
                  <a:cubicBezTo>
                    <a:pt x="81280" y="1334770"/>
                    <a:pt x="80010" y="1324610"/>
                    <a:pt x="77470" y="1311910"/>
                  </a:cubicBezTo>
                  <a:cubicBezTo>
                    <a:pt x="76200" y="1301750"/>
                    <a:pt x="73660" y="1290320"/>
                    <a:pt x="73660" y="1276350"/>
                  </a:cubicBezTo>
                  <a:lnTo>
                    <a:pt x="78740" y="1276350"/>
                  </a:lnTo>
                  <a:lnTo>
                    <a:pt x="78740" y="1270000"/>
                  </a:lnTo>
                  <a:cubicBezTo>
                    <a:pt x="81280" y="1206500"/>
                    <a:pt x="77470" y="1198880"/>
                    <a:pt x="73660" y="1191260"/>
                  </a:cubicBezTo>
                  <a:cubicBezTo>
                    <a:pt x="72390" y="1188720"/>
                    <a:pt x="71120" y="1184910"/>
                    <a:pt x="69850" y="1174750"/>
                  </a:cubicBezTo>
                  <a:lnTo>
                    <a:pt x="78740" y="1173480"/>
                  </a:lnTo>
                  <a:lnTo>
                    <a:pt x="77470" y="1141730"/>
                  </a:lnTo>
                  <a:lnTo>
                    <a:pt x="86360" y="1155700"/>
                  </a:lnTo>
                  <a:lnTo>
                    <a:pt x="83820" y="1127760"/>
                  </a:lnTo>
                  <a:cubicBezTo>
                    <a:pt x="78740" y="1071880"/>
                    <a:pt x="80010" y="1050290"/>
                    <a:pt x="81280" y="1000760"/>
                  </a:cubicBezTo>
                  <a:lnTo>
                    <a:pt x="82550" y="977900"/>
                  </a:lnTo>
                  <a:lnTo>
                    <a:pt x="85090" y="957580"/>
                  </a:lnTo>
                  <a:cubicBezTo>
                    <a:pt x="87630" y="933450"/>
                    <a:pt x="87630" y="902970"/>
                    <a:pt x="86360" y="877570"/>
                  </a:cubicBezTo>
                  <a:lnTo>
                    <a:pt x="88900" y="877570"/>
                  </a:lnTo>
                  <a:cubicBezTo>
                    <a:pt x="87630" y="871220"/>
                    <a:pt x="87630" y="866140"/>
                    <a:pt x="87630" y="861060"/>
                  </a:cubicBezTo>
                  <a:lnTo>
                    <a:pt x="87630" y="859168"/>
                  </a:lnTo>
                  <a:lnTo>
                    <a:pt x="83820" y="859168"/>
                  </a:lnTo>
                  <a:lnTo>
                    <a:pt x="78740" y="859168"/>
                  </a:lnTo>
                  <a:lnTo>
                    <a:pt x="83820" y="859168"/>
                  </a:lnTo>
                  <a:cubicBezTo>
                    <a:pt x="83820" y="859168"/>
                    <a:pt x="83820" y="859168"/>
                    <a:pt x="82550" y="859168"/>
                  </a:cubicBezTo>
                  <a:lnTo>
                    <a:pt x="91440" y="859168"/>
                  </a:lnTo>
                  <a:lnTo>
                    <a:pt x="91440" y="859168"/>
                  </a:lnTo>
                  <a:lnTo>
                    <a:pt x="86360" y="859168"/>
                  </a:lnTo>
                  <a:cubicBezTo>
                    <a:pt x="87630" y="859168"/>
                    <a:pt x="87630" y="859168"/>
                    <a:pt x="88900" y="859168"/>
                  </a:cubicBezTo>
                  <a:cubicBezTo>
                    <a:pt x="90170" y="859168"/>
                    <a:pt x="91440" y="859168"/>
                    <a:pt x="92710" y="859168"/>
                  </a:cubicBezTo>
                  <a:lnTo>
                    <a:pt x="93980" y="859168"/>
                  </a:lnTo>
                  <a:cubicBezTo>
                    <a:pt x="95250" y="859168"/>
                    <a:pt x="92710" y="859168"/>
                    <a:pt x="91440" y="859168"/>
                  </a:cubicBezTo>
                  <a:cubicBezTo>
                    <a:pt x="88900" y="859168"/>
                    <a:pt x="86360" y="859168"/>
                    <a:pt x="88900" y="859168"/>
                  </a:cubicBezTo>
                  <a:lnTo>
                    <a:pt x="88900" y="859168"/>
                  </a:lnTo>
                  <a:cubicBezTo>
                    <a:pt x="87630" y="859168"/>
                    <a:pt x="87630" y="859168"/>
                    <a:pt x="86360" y="859168"/>
                  </a:cubicBezTo>
                  <a:cubicBezTo>
                    <a:pt x="86360" y="859168"/>
                    <a:pt x="87630" y="859168"/>
                    <a:pt x="87630" y="859168"/>
                  </a:cubicBezTo>
                  <a:cubicBezTo>
                    <a:pt x="88900" y="859168"/>
                    <a:pt x="91440" y="859168"/>
                    <a:pt x="86360" y="859168"/>
                  </a:cubicBezTo>
                  <a:lnTo>
                    <a:pt x="95250" y="859168"/>
                  </a:lnTo>
                  <a:lnTo>
                    <a:pt x="95250" y="859168"/>
                  </a:lnTo>
                  <a:cubicBezTo>
                    <a:pt x="95250" y="859168"/>
                    <a:pt x="93980" y="859168"/>
                    <a:pt x="87630" y="859168"/>
                  </a:cubicBezTo>
                  <a:cubicBezTo>
                    <a:pt x="85090" y="859168"/>
                    <a:pt x="83820" y="859168"/>
                    <a:pt x="81280" y="859168"/>
                  </a:cubicBezTo>
                  <a:cubicBezTo>
                    <a:pt x="81280" y="859168"/>
                    <a:pt x="81280" y="859168"/>
                    <a:pt x="80010" y="859168"/>
                  </a:cubicBezTo>
                  <a:cubicBezTo>
                    <a:pt x="78740" y="859168"/>
                    <a:pt x="80010" y="859168"/>
                    <a:pt x="80010" y="859168"/>
                  </a:cubicBezTo>
                  <a:cubicBezTo>
                    <a:pt x="81280" y="859168"/>
                    <a:pt x="82550" y="859168"/>
                    <a:pt x="85090" y="859168"/>
                  </a:cubicBezTo>
                  <a:cubicBezTo>
                    <a:pt x="88900" y="859168"/>
                    <a:pt x="90170" y="859168"/>
                    <a:pt x="90170" y="859168"/>
                  </a:cubicBezTo>
                  <a:lnTo>
                    <a:pt x="90170" y="859168"/>
                  </a:lnTo>
                  <a:lnTo>
                    <a:pt x="88900" y="859168"/>
                  </a:lnTo>
                  <a:cubicBezTo>
                    <a:pt x="85090" y="859168"/>
                    <a:pt x="81280" y="859168"/>
                    <a:pt x="81280" y="859168"/>
                  </a:cubicBezTo>
                  <a:lnTo>
                    <a:pt x="82550" y="859168"/>
                  </a:lnTo>
                  <a:lnTo>
                    <a:pt x="82550" y="859168"/>
                  </a:lnTo>
                  <a:cubicBezTo>
                    <a:pt x="83820" y="859168"/>
                    <a:pt x="85090" y="859168"/>
                    <a:pt x="91440" y="859168"/>
                  </a:cubicBezTo>
                  <a:cubicBezTo>
                    <a:pt x="99060" y="859168"/>
                    <a:pt x="99060" y="859168"/>
                    <a:pt x="101600" y="859168"/>
                  </a:cubicBezTo>
                  <a:lnTo>
                    <a:pt x="102870" y="859168"/>
                  </a:lnTo>
                  <a:lnTo>
                    <a:pt x="99060" y="859168"/>
                  </a:lnTo>
                  <a:cubicBezTo>
                    <a:pt x="92710" y="859168"/>
                    <a:pt x="92710" y="859168"/>
                    <a:pt x="92710" y="859168"/>
                  </a:cubicBezTo>
                  <a:cubicBezTo>
                    <a:pt x="92710" y="859168"/>
                    <a:pt x="90170" y="859168"/>
                    <a:pt x="83820" y="859168"/>
                  </a:cubicBezTo>
                  <a:lnTo>
                    <a:pt x="85090" y="859168"/>
                  </a:lnTo>
                  <a:lnTo>
                    <a:pt x="87630" y="859168"/>
                  </a:lnTo>
                  <a:cubicBezTo>
                    <a:pt x="91440" y="859168"/>
                    <a:pt x="88900" y="859168"/>
                    <a:pt x="85090" y="859168"/>
                  </a:cubicBezTo>
                  <a:cubicBezTo>
                    <a:pt x="81280" y="859168"/>
                    <a:pt x="77470" y="859168"/>
                    <a:pt x="78740" y="859168"/>
                  </a:cubicBezTo>
                  <a:cubicBezTo>
                    <a:pt x="80010" y="859168"/>
                    <a:pt x="80010" y="859168"/>
                    <a:pt x="81280" y="859168"/>
                  </a:cubicBezTo>
                  <a:lnTo>
                    <a:pt x="85090" y="859168"/>
                  </a:lnTo>
                  <a:lnTo>
                    <a:pt x="81280" y="859168"/>
                  </a:lnTo>
                  <a:lnTo>
                    <a:pt x="81280" y="859168"/>
                  </a:lnTo>
                  <a:lnTo>
                    <a:pt x="83820" y="859168"/>
                  </a:lnTo>
                  <a:lnTo>
                    <a:pt x="82550" y="859168"/>
                  </a:lnTo>
                  <a:lnTo>
                    <a:pt x="87630" y="859168"/>
                  </a:lnTo>
                  <a:lnTo>
                    <a:pt x="82550" y="859168"/>
                  </a:lnTo>
                  <a:cubicBezTo>
                    <a:pt x="81280" y="859168"/>
                    <a:pt x="78740" y="859168"/>
                    <a:pt x="77470" y="859168"/>
                  </a:cubicBezTo>
                  <a:lnTo>
                    <a:pt x="81280" y="859168"/>
                  </a:lnTo>
                  <a:cubicBezTo>
                    <a:pt x="90170" y="859168"/>
                    <a:pt x="88900" y="859168"/>
                    <a:pt x="87630" y="859168"/>
                  </a:cubicBezTo>
                  <a:cubicBezTo>
                    <a:pt x="86360" y="859168"/>
                    <a:pt x="86360" y="859168"/>
                    <a:pt x="85090" y="85916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68761" y="83820"/>
                    <a:pt x="895960" y="85090"/>
                    <a:pt x="928017" y="85090"/>
                  </a:cubicBezTo>
                  <a:lnTo>
                    <a:pt x="950360" y="85090"/>
                  </a:lnTo>
                  <a:lnTo>
                    <a:pt x="941617" y="80010"/>
                  </a:lnTo>
                  <a:cubicBezTo>
                    <a:pt x="947445" y="80010"/>
                    <a:pt x="951331" y="81280"/>
                    <a:pt x="956188" y="81280"/>
                  </a:cubicBezTo>
                  <a:cubicBezTo>
                    <a:pt x="959103" y="81280"/>
                    <a:pt x="962017" y="82550"/>
                    <a:pt x="964931" y="82550"/>
                  </a:cubicBezTo>
                  <a:lnTo>
                    <a:pt x="966874" y="82550"/>
                  </a:lnTo>
                  <a:cubicBezTo>
                    <a:pt x="969788" y="81280"/>
                    <a:pt x="973674" y="80010"/>
                    <a:pt x="975617" y="77470"/>
                  </a:cubicBezTo>
                  <a:lnTo>
                    <a:pt x="975617" y="78740"/>
                  </a:lnTo>
                  <a:cubicBezTo>
                    <a:pt x="997959" y="83820"/>
                    <a:pt x="1013502" y="82550"/>
                    <a:pt x="1026130" y="78740"/>
                  </a:cubicBezTo>
                  <a:lnTo>
                    <a:pt x="1028073" y="78740"/>
                  </a:lnTo>
                  <a:cubicBezTo>
                    <a:pt x="1074701" y="78740"/>
                    <a:pt x="1127158" y="78740"/>
                    <a:pt x="1138815" y="86360"/>
                  </a:cubicBezTo>
                  <a:lnTo>
                    <a:pt x="1140758" y="86360"/>
                  </a:lnTo>
                  <a:cubicBezTo>
                    <a:pt x="1158243" y="86360"/>
                    <a:pt x="1162129" y="86360"/>
                    <a:pt x="1163100" y="80010"/>
                  </a:cubicBezTo>
                  <a:lnTo>
                    <a:pt x="1170871" y="80010"/>
                  </a:lnTo>
                  <a:lnTo>
                    <a:pt x="1183500" y="83820"/>
                  </a:lnTo>
                  <a:lnTo>
                    <a:pt x="1195157" y="78740"/>
                  </a:lnTo>
                  <a:cubicBezTo>
                    <a:pt x="1200985" y="78740"/>
                    <a:pt x="1206814" y="78740"/>
                    <a:pt x="1210700" y="80010"/>
                  </a:cubicBezTo>
                  <a:lnTo>
                    <a:pt x="1210700" y="88900"/>
                  </a:lnTo>
                  <a:cubicBezTo>
                    <a:pt x="1234985" y="91440"/>
                    <a:pt x="1270927" y="90170"/>
                    <a:pt x="1297156" y="88900"/>
                  </a:cubicBezTo>
                  <a:cubicBezTo>
                    <a:pt x="1308813" y="88900"/>
                    <a:pt x="1319498" y="87630"/>
                    <a:pt x="1325327" y="87630"/>
                  </a:cubicBezTo>
                  <a:lnTo>
                    <a:pt x="1325327" y="85090"/>
                  </a:lnTo>
                  <a:lnTo>
                    <a:pt x="1404983" y="85090"/>
                  </a:lnTo>
                  <a:lnTo>
                    <a:pt x="1404983" y="87630"/>
                  </a:lnTo>
                  <a:cubicBezTo>
                    <a:pt x="1407897" y="86360"/>
                    <a:pt x="1410811" y="86360"/>
                    <a:pt x="1412754" y="85090"/>
                  </a:cubicBezTo>
                  <a:lnTo>
                    <a:pt x="1438983" y="85090"/>
                  </a:lnTo>
                  <a:cubicBezTo>
                    <a:pt x="1507953" y="85090"/>
                    <a:pt x="1579838" y="85090"/>
                    <a:pt x="1642980" y="81280"/>
                  </a:cubicBezTo>
                  <a:lnTo>
                    <a:pt x="1646866" y="81280"/>
                  </a:lnTo>
                  <a:cubicBezTo>
                    <a:pt x="1653666" y="81280"/>
                    <a:pt x="1659494" y="80010"/>
                    <a:pt x="1666294" y="80010"/>
                  </a:cubicBezTo>
                  <a:lnTo>
                    <a:pt x="1699322" y="77470"/>
                  </a:lnTo>
                  <a:lnTo>
                    <a:pt x="1692522" y="74930"/>
                  </a:lnTo>
                  <a:lnTo>
                    <a:pt x="1707094" y="74930"/>
                  </a:lnTo>
                  <a:cubicBezTo>
                    <a:pt x="1711951" y="78740"/>
                    <a:pt x="1720693" y="81280"/>
                    <a:pt x="1726522" y="83820"/>
                  </a:cubicBezTo>
                  <a:lnTo>
                    <a:pt x="1727493" y="77470"/>
                  </a:lnTo>
                  <a:lnTo>
                    <a:pt x="1728465" y="82550"/>
                  </a:lnTo>
                  <a:cubicBezTo>
                    <a:pt x="1731379" y="81280"/>
                    <a:pt x="1749836" y="82550"/>
                    <a:pt x="1765379" y="82550"/>
                  </a:cubicBezTo>
                  <a:lnTo>
                    <a:pt x="1810064" y="82550"/>
                  </a:lnTo>
                  <a:lnTo>
                    <a:pt x="1810064" y="78740"/>
                  </a:lnTo>
                  <a:cubicBezTo>
                    <a:pt x="1813950" y="78740"/>
                    <a:pt x="1816864" y="78740"/>
                    <a:pt x="1820750" y="77470"/>
                  </a:cubicBezTo>
                  <a:lnTo>
                    <a:pt x="1821721" y="77470"/>
                  </a:lnTo>
                  <a:cubicBezTo>
                    <a:pt x="1832406" y="76200"/>
                    <a:pt x="1844063" y="74930"/>
                    <a:pt x="1857663" y="73660"/>
                  </a:cubicBezTo>
                  <a:cubicBezTo>
                    <a:pt x="1856692" y="74930"/>
                    <a:pt x="1856692" y="76200"/>
                    <a:pt x="1855720" y="77470"/>
                  </a:cubicBezTo>
                  <a:cubicBezTo>
                    <a:pt x="1854749" y="83820"/>
                    <a:pt x="1860578" y="87630"/>
                    <a:pt x="1863492" y="88900"/>
                  </a:cubicBezTo>
                  <a:lnTo>
                    <a:pt x="1865435" y="88900"/>
                  </a:lnTo>
                  <a:cubicBezTo>
                    <a:pt x="1891663" y="90170"/>
                    <a:pt x="1896520" y="88900"/>
                    <a:pt x="1900406" y="85090"/>
                  </a:cubicBezTo>
                  <a:cubicBezTo>
                    <a:pt x="1901377" y="83820"/>
                    <a:pt x="1903320" y="82550"/>
                    <a:pt x="1925662" y="83820"/>
                  </a:cubicBezTo>
                  <a:lnTo>
                    <a:pt x="1927605" y="83820"/>
                  </a:lnTo>
                  <a:cubicBezTo>
                    <a:pt x="1930520" y="82550"/>
                    <a:pt x="1932462" y="81280"/>
                    <a:pt x="1933434" y="80010"/>
                  </a:cubicBezTo>
                  <a:cubicBezTo>
                    <a:pt x="1958691" y="78740"/>
                    <a:pt x="1967433" y="77470"/>
                    <a:pt x="1974233" y="76200"/>
                  </a:cubicBezTo>
                  <a:lnTo>
                    <a:pt x="1998519" y="78740"/>
                  </a:lnTo>
                  <a:cubicBezTo>
                    <a:pt x="2007262" y="80010"/>
                    <a:pt x="2012119" y="80010"/>
                    <a:pt x="2015033" y="81280"/>
                  </a:cubicBezTo>
                  <a:lnTo>
                    <a:pt x="2015033" y="90170"/>
                  </a:lnTo>
                  <a:lnTo>
                    <a:pt x="2130631" y="92710"/>
                  </a:lnTo>
                  <a:lnTo>
                    <a:pt x="2126746" y="91440"/>
                  </a:lnTo>
                  <a:cubicBezTo>
                    <a:pt x="2134517" y="90170"/>
                    <a:pt x="2150060" y="87630"/>
                    <a:pt x="2160745" y="87630"/>
                  </a:cubicBezTo>
                  <a:cubicBezTo>
                    <a:pt x="2184059" y="85090"/>
                    <a:pt x="2193774" y="83820"/>
                    <a:pt x="2197806" y="81280"/>
                  </a:cubicBezTo>
                  <a:lnTo>
                    <a:pt x="2207966" y="81280"/>
                  </a:lnTo>
                  <a:lnTo>
                    <a:pt x="2210506" y="85090"/>
                  </a:lnTo>
                  <a:lnTo>
                    <a:pt x="2210506" y="63500"/>
                  </a:lnTo>
                  <a:lnTo>
                    <a:pt x="2213046" y="63500"/>
                  </a:lnTo>
                  <a:lnTo>
                    <a:pt x="2211775" y="85090"/>
                  </a:lnTo>
                  <a:lnTo>
                    <a:pt x="2215585" y="83820"/>
                  </a:lnTo>
                  <a:cubicBezTo>
                    <a:pt x="2221935" y="82550"/>
                    <a:pt x="2247335" y="81280"/>
                    <a:pt x="2274006" y="80010"/>
                  </a:cubicBezTo>
                  <a:lnTo>
                    <a:pt x="2274006" y="85090"/>
                  </a:lnTo>
                  <a:cubicBezTo>
                    <a:pt x="2298135" y="86360"/>
                    <a:pt x="2318456" y="85090"/>
                    <a:pt x="2338775" y="82550"/>
                  </a:cubicBezTo>
                  <a:cubicBezTo>
                    <a:pt x="2365446" y="80010"/>
                    <a:pt x="2392116" y="77470"/>
                    <a:pt x="2428946" y="82550"/>
                  </a:cubicBezTo>
                  <a:cubicBezTo>
                    <a:pt x="2437835" y="82550"/>
                    <a:pt x="2450535" y="85090"/>
                    <a:pt x="2463235" y="86360"/>
                  </a:cubicBezTo>
                  <a:cubicBezTo>
                    <a:pt x="2491175" y="90170"/>
                    <a:pt x="2501335" y="91440"/>
                    <a:pt x="2506416" y="86360"/>
                  </a:cubicBezTo>
                  <a:lnTo>
                    <a:pt x="2507685" y="85090"/>
                  </a:lnTo>
                  <a:cubicBezTo>
                    <a:pt x="2515306" y="85090"/>
                    <a:pt x="2522925" y="85090"/>
                    <a:pt x="2531816" y="83820"/>
                  </a:cubicBezTo>
                  <a:cubicBezTo>
                    <a:pt x="2554675" y="82550"/>
                    <a:pt x="2577535" y="81280"/>
                    <a:pt x="2604206" y="85090"/>
                  </a:cubicBezTo>
                  <a:lnTo>
                    <a:pt x="2606746" y="85090"/>
                  </a:lnTo>
                  <a:cubicBezTo>
                    <a:pt x="2608016" y="85090"/>
                    <a:pt x="2609285" y="85090"/>
                    <a:pt x="2609285" y="83820"/>
                  </a:cubicBezTo>
                  <a:lnTo>
                    <a:pt x="2623256" y="86360"/>
                  </a:lnTo>
                  <a:cubicBezTo>
                    <a:pt x="2635956" y="88900"/>
                    <a:pt x="2658816" y="87630"/>
                    <a:pt x="2679135" y="86360"/>
                  </a:cubicBezTo>
                  <a:cubicBezTo>
                    <a:pt x="2689296" y="86360"/>
                    <a:pt x="2700725" y="85090"/>
                    <a:pt x="2707075" y="85090"/>
                  </a:cubicBezTo>
                  <a:lnTo>
                    <a:pt x="2708346" y="90170"/>
                  </a:lnTo>
                  <a:cubicBezTo>
                    <a:pt x="2729935" y="83820"/>
                    <a:pt x="2756606" y="83820"/>
                    <a:pt x="2787085" y="85090"/>
                  </a:cubicBezTo>
                  <a:cubicBezTo>
                    <a:pt x="2811216" y="86360"/>
                    <a:pt x="2839156" y="86360"/>
                    <a:pt x="2868366" y="83820"/>
                  </a:cubicBezTo>
                  <a:lnTo>
                    <a:pt x="2864556" y="87630"/>
                  </a:lnTo>
                  <a:lnTo>
                    <a:pt x="2887416" y="85090"/>
                  </a:lnTo>
                  <a:cubicBezTo>
                    <a:pt x="2889956" y="85090"/>
                    <a:pt x="2892496" y="85090"/>
                    <a:pt x="2896306" y="83820"/>
                  </a:cubicBezTo>
                  <a:lnTo>
                    <a:pt x="2897575" y="90170"/>
                  </a:lnTo>
                  <a:cubicBezTo>
                    <a:pt x="2914085" y="88900"/>
                    <a:pt x="2930596" y="87630"/>
                    <a:pt x="2952185" y="88900"/>
                  </a:cubicBezTo>
                  <a:lnTo>
                    <a:pt x="2955996" y="88900"/>
                  </a:lnTo>
                  <a:lnTo>
                    <a:pt x="2966156" y="90170"/>
                  </a:lnTo>
                  <a:lnTo>
                    <a:pt x="2966156" y="109220"/>
                  </a:lnTo>
                  <a:lnTo>
                    <a:pt x="2978856" y="109220"/>
                  </a:lnTo>
                  <a:lnTo>
                    <a:pt x="2978856" y="115570"/>
                  </a:lnTo>
                  <a:cubicBezTo>
                    <a:pt x="2977585" y="129540"/>
                    <a:pt x="2976316" y="138430"/>
                    <a:pt x="2973775" y="148590"/>
                  </a:cubicBezTo>
                  <a:lnTo>
                    <a:pt x="2973775" y="151130"/>
                  </a:lnTo>
                  <a:cubicBezTo>
                    <a:pt x="2968696" y="176530"/>
                    <a:pt x="2964885" y="201930"/>
                    <a:pt x="2966156" y="271780"/>
                  </a:cubicBezTo>
                  <a:lnTo>
                    <a:pt x="2969966" y="271780"/>
                  </a:lnTo>
                  <a:cubicBezTo>
                    <a:pt x="2968696" y="293370"/>
                    <a:pt x="2967425" y="311150"/>
                    <a:pt x="2964885" y="321310"/>
                  </a:cubicBezTo>
                  <a:cubicBezTo>
                    <a:pt x="2964885" y="369570"/>
                    <a:pt x="2966156" y="372110"/>
                    <a:pt x="2972506" y="372110"/>
                  </a:cubicBezTo>
                  <a:cubicBezTo>
                    <a:pt x="2972506" y="384810"/>
                    <a:pt x="2973775" y="394970"/>
                    <a:pt x="2976316" y="407670"/>
                  </a:cubicBezTo>
                  <a:cubicBezTo>
                    <a:pt x="2977585" y="417830"/>
                    <a:pt x="2980125" y="429260"/>
                    <a:pt x="2980125" y="443230"/>
                  </a:cubicBezTo>
                  <a:lnTo>
                    <a:pt x="2975046" y="443230"/>
                  </a:lnTo>
                  <a:lnTo>
                    <a:pt x="2975046" y="449580"/>
                  </a:lnTo>
                  <a:cubicBezTo>
                    <a:pt x="2972506" y="513080"/>
                    <a:pt x="2976316" y="520700"/>
                    <a:pt x="2980125" y="528320"/>
                  </a:cubicBezTo>
                  <a:cubicBezTo>
                    <a:pt x="2981396" y="530860"/>
                    <a:pt x="2982666" y="534670"/>
                    <a:pt x="2983935" y="544830"/>
                  </a:cubicBezTo>
                  <a:lnTo>
                    <a:pt x="2975046" y="546100"/>
                  </a:lnTo>
                  <a:close/>
                  <a:moveTo>
                    <a:pt x="2978856" y="756920"/>
                  </a:moveTo>
                  <a:lnTo>
                    <a:pt x="2976316" y="751840"/>
                  </a:lnTo>
                  <a:lnTo>
                    <a:pt x="2977586" y="745490"/>
                  </a:lnTo>
                  <a:cubicBezTo>
                    <a:pt x="2978856" y="750570"/>
                    <a:pt x="2978856" y="754380"/>
                    <a:pt x="2978856" y="756920"/>
                  </a:cubicBezTo>
                  <a:close/>
                  <a:moveTo>
                    <a:pt x="73660" y="963930"/>
                  </a:moveTo>
                  <a:lnTo>
                    <a:pt x="76200" y="969010"/>
                  </a:lnTo>
                  <a:lnTo>
                    <a:pt x="74930" y="975360"/>
                  </a:lnTo>
                  <a:cubicBezTo>
                    <a:pt x="73660" y="971550"/>
                    <a:pt x="73660" y="967740"/>
                    <a:pt x="73660" y="963930"/>
                  </a:cubicBezTo>
                  <a:close/>
                  <a:moveTo>
                    <a:pt x="3014416" y="628650"/>
                  </a:moveTo>
                  <a:lnTo>
                    <a:pt x="3014416" y="619760"/>
                  </a:lnTo>
                  <a:cubicBezTo>
                    <a:pt x="3014416" y="623570"/>
                    <a:pt x="3015685" y="626110"/>
                    <a:pt x="3015685" y="628650"/>
                  </a:cubicBezTo>
                  <a:lnTo>
                    <a:pt x="3014416" y="628650"/>
                  </a:lnTo>
                  <a:close/>
                  <a:moveTo>
                    <a:pt x="3043626" y="859168"/>
                  </a:moveTo>
                  <a:lnTo>
                    <a:pt x="3039816" y="859168"/>
                  </a:lnTo>
                  <a:cubicBezTo>
                    <a:pt x="3041085" y="859168"/>
                    <a:pt x="3042356" y="859168"/>
                    <a:pt x="3043626" y="859168"/>
                  </a:cubicBezTo>
                  <a:close/>
                </a:path>
              </a:pathLst>
            </a:custGeom>
            <a:solidFill>
              <a:srgbClr val="AD9472"/>
            </a:solidFill>
          </p:spPr>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41210" y="3648832"/>
            <a:ext cx="4357052" cy="6638168"/>
          </a:xfrm>
          <a:prstGeom prst="rect">
            <a:avLst/>
          </a:prstGeom>
        </p:spPr>
      </p:pic>
      <p:sp>
        <p:nvSpPr>
          <p:cNvPr id="10" name="TextBox 6"/>
          <p:cNvSpPr txBox="1"/>
          <p:nvPr/>
        </p:nvSpPr>
        <p:spPr>
          <a:xfrm>
            <a:off x="886691" y="1408186"/>
            <a:ext cx="8534400" cy="2973314"/>
          </a:xfrm>
          <a:prstGeom prst="rect">
            <a:avLst/>
          </a:prstGeom>
        </p:spPr>
        <p:txBody>
          <a:bodyPr wrap="square" lIns="0" tIns="0" rIns="0" bIns="0" rtlCol="0" anchor="t">
            <a:spAutoFit/>
          </a:bodyPr>
          <a:lstStyle/>
          <a:p>
            <a:pPr marL="0" lvl="0" indent="0">
              <a:lnSpc>
                <a:spcPts val="12000"/>
              </a:lnSpc>
              <a:spcBef>
                <a:spcPct val="0"/>
              </a:spcBef>
            </a:pPr>
            <a:r>
              <a:rPr lang="id-ID" sz="9600" b="1" dirty="0" smtClean="0">
                <a:solidFill>
                  <a:srgbClr val="FFFFFF"/>
                </a:solidFill>
                <a:latin typeface="Vintage Rotter Italics"/>
              </a:rPr>
              <a:t>Description Data</a:t>
            </a:r>
            <a:endParaRPr lang="en-US" sz="9600" b="1" dirty="0">
              <a:solidFill>
                <a:srgbClr val="FFFFFF"/>
              </a:solidFill>
              <a:latin typeface="Vintage Rotter Italics"/>
            </a:endParaRPr>
          </a:p>
        </p:txBody>
      </p:sp>
      <p:sp>
        <p:nvSpPr>
          <p:cNvPr id="11" name="Rectangle 10"/>
          <p:cNvSpPr/>
          <p:nvPr/>
        </p:nvSpPr>
        <p:spPr>
          <a:xfrm>
            <a:off x="2514600" y="5067300"/>
            <a:ext cx="7599540" cy="954107"/>
          </a:xfrm>
          <a:prstGeom prst="rect">
            <a:avLst/>
          </a:prstGeom>
        </p:spPr>
        <p:txBody>
          <a:bodyPr wrap="square">
            <a:spAutoFit/>
          </a:bodyPr>
          <a:lstStyle/>
          <a:p>
            <a:pPr marL="457200" indent="-457200">
              <a:buFont typeface="Wingdings" panose="05000000000000000000" pitchFamily="2" charset="2"/>
              <a:buChar char="q"/>
            </a:pPr>
            <a:r>
              <a:rPr lang="id-ID" sz="2800" b="1" dirty="0">
                <a:solidFill>
                  <a:schemeClr val="bg1"/>
                </a:solidFill>
              </a:rPr>
              <a:t>Data yang digunakan dari </a:t>
            </a:r>
            <a:r>
              <a:rPr lang="id-ID" sz="2800" b="1" u="sng" dirty="0">
                <a:solidFill>
                  <a:schemeClr val="bg1"/>
                </a:solidFill>
                <a:hlinkClick r:id="rId4"/>
              </a:rPr>
              <a:t>http://brooksrunning.com/</a:t>
            </a:r>
            <a:r>
              <a:rPr lang="id-ID" sz="2800" b="1" dirty="0">
                <a:solidFill>
                  <a:schemeClr val="bg1"/>
                </a:solidFill>
              </a:rPr>
              <a:t> tahun 2020. </a:t>
            </a:r>
            <a:endParaRPr lang="id-ID" sz="2800" b="1" dirty="0" smtClean="0">
              <a:solidFill>
                <a:schemeClr val="bg1"/>
              </a:solidFill>
            </a:endParaRPr>
          </a:p>
        </p:txBody>
      </p:sp>
      <p:sp>
        <p:nvSpPr>
          <p:cNvPr id="12" name="Rectangle 11"/>
          <p:cNvSpPr/>
          <p:nvPr/>
        </p:nvSpPr>
        <p:spPr>
          <a:xfrm>
            <a:off x="4650640" y="6247379"/>
            <a:ext cx="5030948" cy="2677656"/>
          </a:xfrm>
          <a:prstGeom prst="rect">
            <a:avLst/>
          </a:prstGeom>
        </p:spPr>
        <p:txBody>
          <a:bodyPr wrap="square">
            <a:spAutoFit/>
          </a:bodyPr>
          <a:lstStyle/>
          <a:p>
            <a:pPr marL="457200" lvl="0" indent="-457200">
              <a:buFont typeface="Wingdings" panose="05000000000000000000" pitchFamily="2" charset="2"/>
              <a:buChar char="q"/>
            </a:pPr>
            <a:r>
              <a:rPr lang="id-ID" sz="2400" b="1" dirty="0">
                <a:solidFill>
                  <a:schemeClr val="bg1"/>
                </a:solidFill>
              </a:rPr>
              <a:t>Name : Nama sepatu</a:t>
            </a:r>
            <a:endParaRPr lang="en-US" sz="2400" b="1" dirty="0">
              <a:solidFill>
                <a:schemeClr val="bg1"/>
              </a:solidFill>
            </a:endParaRPr>
          </a:p>
          <a:p>
            <a:pPr marL="457200" lvl="0" indent="-457200">
              <a:buFont typeface="Wingdings" panose="05000000000000000000" pitchFamily="2" charset="2"/>
              <a:buChar char="q"/>
            </a:pPr>
            <a:r>
              <a:rPr lang="id-ID" sz="2400" b="1" dirty="0">
                <a:solidFill>
                  <a:schemeClr val="bg1"/>
                </a:solidFill>
              </a:rPr>
              <a:t>Type : Tipe (man’s/Women’s/unisex)</a:t>
            </a:r>
            <a:endParaRPr lang="en-US" sz="2400" b="1" dirty="0">
              <a:solidFill>
                <a:schemeClr val="bg1"/>
              </a:solidFill>
            </a:endParaRPr>
          </a:p>
          <a:p>
            <a:pPr marL="457200" lvl="0" indent="-457200">
              <a:buFont typeface="Wingdings" panose="05000000000000000000" pitchFamily="2" charset="2"/>
              <a:buChar char="q"/>
            </a:pPr>
            <a:r>
              <a:rPr lang="id-ID" sz="2400" b="1" dirty="0">
                <a:solidFill>
                  <a:schemeClr val="bg1"/>
                </a:solidFill>
              </a:rPr>
              <a:t>Price : Harga Sepatu (Tahun 2020)</a:t>
            </a:r>
            <a:endParaRPr lang="en-US" sz="2400" b="1" dirty="0">
              <a:solidFill>
                <a:schemeClr val="bg1"/>
              </a:solidFill>
            </a:endParaRPr>
          </a:p>
          <a:p>
            <a:pPr marL="457200" lvl="0" indent="-457200">
              <a:buFont typeface="Wingdings" panose="05000000000000000000" pitchFamily="2" charset="2"/>
              <a:buChar char="q"/>
            </a:pPr>
            <a:r>
              <a:rPr lang="id-ID" sz="2400" b="1" dirty="0">
                <a:solidFill>
                  <a:schemeClr val="bg1"/>
                </a:solidFill>
              </a:rPr>
              <a:t>Midsole Drop : Penurunan midsole dalam mm</a:t>
            </a:r>
            <a:endParaRPr lang="en-US" sz="2400" b="1" dirty="0">
              <a:solidFill>
                <a:schemeClr val="bg1"/>
              </a:solidFill>
            </a:endParaRPr>
          </a:p>
          <a:p>
            <a:pPr marL="457200" lvl="0" indent="-457200">
              <a:buFont typeface="Wingdings" panose="05000000000000000000" pitchFamily="2" charset="2"/>
              <a:buChar char="q"/>
            </a:pPr>
            <a:r>
              <a:rPr lang="id-ID" sz="2400" b="1" dirty="0">
                <a:solidFill>
                  <a:schemeClr val="bg1"/>
                </a:solidFill>
              </a:rPr>
              <a:t>Weight : Berat dalam gr</a:t>
            </a:r>
            <a:endParaRPr lang="en-US" sz="2400" b="1" dirty="0">
              <a:solidFill>
                <a:schemeClr val="bg1"/>
              </a:solidFill>
            </a:endParaRPr>
          </a:p>
        </p:txBody>
      </p:sp>
      <p:sp>
        <p:nvSpPr>
          <p:cNvPr id="14" name="Rectangle 13"/>
          <p:cNvSpPr/>
          <p:nvPr/>
        </p:nvSpPr>
        <p:spPr>
          <a:xfrm>
            <a:off x="11717498" y="9410700"/>
            <a:ext cx="4970302" cy="400110"/>
          </a:xfrm>
          <a:prstGeom prst="rect">
            <a:avLst/>
          </a:prstGeom>
        </p:spPr>
        <p:txBody>
          <a:bodyPr wrap="square">
            <a:spAutoFit/>
          </a:bodyPr>
          <a:lstStyle/>
          <a:p>
            <a:r>
              <a:rPr lang="id-ID" sz="2000" b="1" dirty="0">
                <a:solidFill>
                  <a:schemeClr val="bg1"/>
                </a:solidFill>
              </a:rPr>
              <a:t>Tabel 1. </a:t>
            </a:r>
            <a:r>
              <a:rPr lang="en-US" sz="2000" b="1" dirty="0">
                <a:solidFill>
                  <a:schemeClr val="bg1"/>
                </a:solidFill>
              </a:rPr>
              <a:t>Data </a:t>
            </a:r>
            <a:r>
              <a:rPr lang="id-ID" sz="2000" b="1" dirty="0">
                <a:solidFill>
                  <a:schemeClr val="bg1"/>
                </a:solidFill>
              </a:rPr>
              <a:t>Sepatu Lari Brooks Tahun 2020</a:t>
            </a:r>
            <a:endParaRPr lang="en-US" sz="2000" dirty="0">
              <a:solidFill>
                <a:schemeClr val="bg1"/>
              </a:solidFill>
            </a:endParaRPr>
          </a:p>
        </p:txBody>
      </p:sp>
      <p:pic>
        <p:nvPicPr>
          <p:cNvPr id="15"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2207480" y="239847"/>
            <a:ext cx="5851746" cy="1532094"/>
          </a:xfrm>
          <a:prstGeom prst="rect">
            <a:avLst/>
          </a:prstGeom>
        </p:spPr>
      </p:pic>
      <p:pic>
        <p:nvPicPr>
          <p:cNvPr id="16" name="Picture 13"/>
          <p:cNvPicPr>
            <a:picLocks noChangeAspect="1"/>
          </p:cNvPicPr>
          <p:nvPr/>
        </p:nvPicPr>
        <p:blipFill>
          <a:blip r:embed="rId11"/>
          <a:srcRect/>
          <a:stretch>
            <a:fillRect/>
          </a:stretch>
        </p:blipFill>
        <p:spPr>
          <a:xfrm>
            <a:off x="12842046" y="182697"/>
            <a:ext cx="4732076" cy="1672956"/>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2241036477"/>
              </p:ext>
            </p:extLst>
          </p:nvPr>
        </p:nvGraphicFramePr>
        <p:xfrm>
          <a:off x="9981172" y="614274"/>
          <a:ext cx="7925828" cy="8644026"/>
        </p:xfrm>
        <a:graphic>
          <a:graphicData uri="http://schemas.openxmlformats.org/drawingml/2006/table">
            <a:tbl>
              <a:tblPr firstRow="1" firstCol="1" bandRow="1">
                <a:tableStyleId>{21E4AEA4-8DFA-4A89-87EB-49C32662AFE0}</a:tableStyleId>
              </a:tblPr>
              <a:tblGrid>
                <a:gridCol w="990600">
                  <a:extLst>
                    <a:ext uri="{9D8B030D-6E8A-4147-A177-3AD203B41FA5}">
                      <a16:colId xmlns:a16="http://schemas.microsoft.com/office/drawing/2014/main" xmlns="" val="20000"/>
                    </a:ext>
                  </a:extLst>
                </a:gridCol>
                <a:gridCol w="2287028">
                  <a:extLst>
                    <a:ext uri="{9D8B030D-6E8A-4147-A177-3AD203B41FA5}">
                      <a16:colId xmlns:a16="http://schemas.microsoft.com/office/drawing/2014/main" xmlns="" val="20001"/>
                    </a:ext>
                  </a:extLst>
                </a:gridCol>
                <a:gridCol w="1219200">
                  <a:extLst>
                    <a:ext uri="{9D8B030D-6E8A-4147-A177-3AD203B41FA5}">
                      <a16:colId xmlns:a16="http://schemas.microsoft.com/office/drawing/2014/main" xmlns="" val="20002"/>
                    </a:ext>
                  </a:extLst>
                </a:gridCol>
                <a:gridCol w="990600">
                  <a:extLst>
                    <a:ext uri="{9D8B030D-6E8A-4147-A177-3AD203B41FA5}">
                      <a16:colId xmlns:a16="http://schemas.microsoft.com/office/drawing/2014/main" xmlns="" val="20003"/>
                    </a:ext>
                  </a:extLst>
                </a:gridCol>
                <a:gridCol w="1371600">
                  <a:extLst>
                    <a:ext uri="{9D8B030D-6E8A-4147-A177-3AD203B41FA5}">
                      <a16:colId xmlns:a16="http://schemas.microsoft.com/office/drawing/2014/main" xmlns="" val="20004"/>
                    </a:ext>
                  </a:extLst>
                </a:gridCol>
                <a:gridCol w="1066800">
                  <a:extLst>
                    <a:ext uri="{9D8B030D-6E8A-4147-A177-3AD203B41FA5}">
                      <a16:colId xmlns:a16="http://schemas.microsoft.com/office/drawing/2014/main" xmlns="" val="20005"/>
                    </a:ext>
                  </a:extLst>
                </a:gridCol>
              </a:tblGrid>
              <a:tr h="518160">
                <a:tc>
                  <a:txBody>
                    <a:bodyPr/>
                    <a:lstStyle/>
                    <a:p>
                      <a:pPr marL="0" marR="0" algn="ctr">
                        <a:spcBef>
                          <a:spcPts val="0"/>
                        </a:spcBef>
                        <a:spcAft>
                          <a:spcPts val="0"/>
                        </a:spcAft>
                      </a:pPr>
                      <a:r>
                        <a:rPr lang="en-US" sz="2400" dirty="0">
                          <a:effectLst/>
                        </a:rPr>
                        <a:t>Item</a:t>
                      </a:r>
                      <a:endParaRPr lang="en-US" sz="2400" dirty="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Name</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Type</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Price</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Midsole Drop(mm)</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Weight</a:t>
                      </a:r>
                      <a:endParaRPr lang="en-US" sz="2400">
                        <a:effectLst/>
                        <a:latin typeface="Arial"/>
                        <a:ea typeface="Arial"/>
                      </a:endParaRPr>
                    </a:p>
                  </a:txBody>
                  <a:tcPr marL="61718" marR="61718" marT="0" marB="0" anchor="ctr"/>
                </a:tc>
                <a:extLst>
                  <a:ext uri="{0D108BD9-81ED-4DB2-BD59-A6C34878D82A}">
                    <a16:rowId xmlns:a16="http://schemas.microsoft.com/office/drawing/2014/main" xmlns="" val="10000"/>
                  </a:ext>
                </a:extLst>
              </a:tr>
              <a:tr h="278527">
                <a:tc>
                  <a:txBody>
                    <a:bodyPr/>
                    <a:lstStyle/>
                    <a:p>
                      <a:pPr marL="0" marR="0" algn="ctr">
                        <a:spcBef>
                          <a:spcPts val="0"/>
                        </a:spcBef>
                        <a:spcAft>
                          <a:spcPts val="0"/>
                        </a:spcAft>
                      </a:pPr>
                      <a:r>
                        <a:rPr lang="en-US" sz="2400">
                          <a:effectLst/>
                        </a:rPr>
                        <a:t>1</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dirty="0">
                          <a:effectLst/>
                        </a:rPr>
                        <a:t>Addiction 14</a:t>
                      </a:r>
                      <a:endParaRPr lang="en-US" sz="2400" dirty="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Men's</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130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12</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357.2</a:t>
                      </a:r>
                      <a:endParaRPr lang="en-US" sz="2400">
                        <a:effectLst/>
                        <a:latin typeface="Arial"/>
                        <a:ea typeface="Arial"/>
                      </a:endParaRPr>
                    </a:p>
                  </a:txBody>
                  <a:tcPr marL="61718" marR="61718" marT="0" marB="0" anchor="ctr"/>
                </a:tc>
                <a:extLst>
                  <a:ext uri="{0D108BD9-81ED-4DB2-BD59-A6C34878D82A}">
                    <a16:rowId xmlns:a16="http://schemas.microsoft.com/office/drawing/2014/main" xmlns="" val="10001"/>
                  </a:ext>
                </a:extLst>
              </a:tr>
              <a:tr h="278527">
                <a:tc>
                  <a:txBody>
                    <a:bodyPr/>
                    <a:lstStyle/>
                    <a:p>
                      <a:pPr marL="0" marR="0" algn="ctr">
                        <a:spcBef>
                          <a:spcPts val="0"/>
                        </a:spcBef>
                        <a:spcAft>
                          <a:spcPts val="0"/>
                        </a:spcAft>
                      </a:pPr>
                      <a:r>
                        <a:rPr lang="en-US" sz="2400">
                          <a:effectLst/>
                        </a:rPr>
                        <a:t>2</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dirty="0">
                          <a:effectLst/>
                        </a:rPr>
                        <a:t>Adrenaline GTS 20</a:t>
                      </a:r>
                      <a:endParaRPr lang="en-US" sz="2400" dirty="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Men's</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130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12</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300.5</a:t>
                      </a:r>
                      <a:endParaRPr lang="en-US" sz="2400">
                        <a:effectLst/>
                        <a:latin typeface="Arial"/>
                        <a:ea typeface="Arial"/>
                      </a:endParaRPr>
                    </a:p>
                  </a:txBody>
                  <a:tcPr marL="61718" marR="61718" marT="0" marB="0" anchor="ctr"/>
                </a:tc>
                <a:extLst>
                  <a:ext uri="{0D108BD9-81ED-4DB2-BD59-A6C34878D82A}">
                    <a16:rowId xmlns:a16="http://schemas.microsoft.com/office/drawing/2014/main" xmlns="" val="10002"/>
                  </a:ext>
                </a:extLst>
              </a:tr>
              <a:tr h="278527">
                <a:tc>
                  <a:txBody>
                    <a:bodyPr/>
                    <a:lstStyle/>
                    <a:p>
                      <a:pPr marL="0" marR="0" algn="ctr">
                        <a:spcBef>
                          <a:spcPts val="0"/>
                        </a:spcBef>
                        <a:spcAft>
                          <a:spcPts val="0"/>
                        </a:spcAft>
                      </a:pPr>
                      <a:r>
                        <a:rPr lang="en-US" sz="2400">
                          <a:effectLst/>
                        </a:rPr>
                        <a:t>3</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Anthem 3</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Men's</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69.95</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212.6</a:t>
                      </a:r>
                      <a:endParaRPr lang="en-US" sz="2400">
                        <a:effectLst/>
                        <a:latin typeface="Arial"/>
                        <a:ea typeface="Arial"/>
                      </a:endParaRPr>
                    </a:p>
                  </a:txBody>
                  <a:tcPr marL="61718" marR="61718" marT="0" marB="0" anchor="ctr"/>
                </a:tc>
                <a:extLst>
                  <a:ext uri="{0D108BD9-81ED-4DB2-BD59-A6C34878D82A}">
                    <a16:rowId xmlns:a16="http://schemas.microsoft.com/office/drawing/2014/main" xmlns="" val="10003"/>
                  </a:ext>
                </a:extLst>
              </a:tr>
              <a:tr h="278527">
                <a:tc>
                  <a:txBody>
                    <a:bodyPr/>
                    <a:lstStyle/>
                    <a:p>
                      <a:pPr marL="0" marR="0" algn="ctr">
                        <a:spcBef>
                          <a:spcPts val="0"/>
                        </a:spcBef>
                        <a:spcAft>
                          <a:spcPts val="0"/>
                        </a:spcAft>
                      </a:pPr>
                      <a:r>
                        <a:rPr lang="en-US" sz="2400">
                          <a:effectLst/>
                        </a:rPr>
                        <a:t>4</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Asteria</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Men's</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110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8</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235.3</a:t>
                      </a:r>
                      <a:endParaRPr lang="en-US" sz="2400">
                        <a:effectLst/>
                        <a:latin typeface="Arial"/>
                        <a:ea typeface="Arial"/>
                      </a:endParaRPr>
                    </a:p>
                  </a:txBody>
                  <a:tcPr marL="61718" marR="61718" marT="0" marB="0" anchor="ctr"/>
                </a:tc>
                <a:extLst>
                  <a:ext uri="{0D108BD9-81ED-4DB2-BD59-A6C34878D82A}">
                    <a16:rowId xmlns:a16="http://schemas.microsoft.com/office/drawing/2014/main" xmlns="" val="10004"/>
                  </a:ext>
                </a:extLst>
              </a:tr>
              <a:tr h="278527">
                <a:tc>
                  <a:txBody>
                    <a:bodyPr/>
                    <a:lstStyle/>
                    <a:p>
                      <a:pPr marL="0" marR="0" algn="ctr">
                        <a:spcBef>
                          <a:spcPts val="0"/>
                        </a:spcBef>
                        <a:spcAft>
                          <a:spcPts val="0"/>
                        </a:spcAft>
                      </a:pPr>
                      <a:r>
                        <a:rPr lang="en-US" sz="2400">
                          <a:effectLst/>
                        </a:rPr>
                        <a:t>5</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Beast 20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Men's</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160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12</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331.7</a:t>
                      </a:r>
                      <a:endParaRPr lang="en-US" sz="2400">
                        <a:effectLst/>
                        <a:latin typeface="Arial"/>
                        <a:ea typeface="Arial"/>
                      </a:endParaRPr>
                    </a:p>
                  </a:txBody>
                  <a:tcPr marL="61718" marR="61718" marT="0" marB="0" anchor="ctr"/>
                </a:tc>
                <a:extLst>
                  <a:ext uri="{0D108BD9-81ED-4DB2-BD59-A6C34878D82A}">
                    <a16:rowId xmlns:a16="http://schemas.microsoft.com/office/drawing/2014/main" xmlns="" val="10005"/>
                  </a:ext>
                </a:extLst>
              </a:tr>
              <a:tr h="278527">
                <a:tc>
                  <a:txBody>
                    <a:bodyPr/>
                    <a:lstStyle/>
                    <a:p>
                      <a:pPr marL="0" marR="0" algn="ctr">
                        <a:spcBef>
                          <a:spcPts val="0"/>
                        </a:spcBef>
                        <a:spcAft>
                          <a:spcPts val="0"/>
                        </a:spcAft>
                      </a:pPr>
                      <a:r>
                        <a:rPr lang="en-US" sz="2400">
                          <a:effectLst/>
                        </a:rPr>
                        <a:t>6</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Bedlam 3</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Men's</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150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8</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306.2</a:t>
                      </a:r>
                      <a:endParaRPr lang="en-US" sz="2400">
                        <a:effectLst/>
                        <a:latin typeface="Arial"/>
                        <a:ea typeface="Arial"/>
                      </a:endParaRPr>
                    </a:p>
                  </a:txBody>
                  <a:tcPr marL="61718" marR="61718" marT="0" marB="0" anchor="ctr"/>
                </a:tc>
                <a:extLst>
                  <a:ext uri="{0D108BD9-81ED-4DB2-BD59-A6C34878D82A}">
                    <a16:rowId xmlns:a16="http://schemas.microsoft.com/office/drawing/2014/main" xmlns="" val="10006"/>
                  </a:ext>
                </a:extLst>
              </a:tr>
              <a:tr h="278527">
                <a:tc>
                  <a:txBody>
                    <a:bodyPr/>
                    <a:lstStyle/>
                    <a:p>
                      <a:pPr marL="0" marR="0" algn="ctr">
                        <a:spcBef>
                          <a:spcPts val="0"/>
                        </a:spcBef>
                        <a:spcAft>
                          <a:spcPts val="0"/>
                        </a:spcAft>
                      </a:pPr>
                      <a:r>
                        <a:rPr lang="en-US" sz="2400">
                          <a:effectLst/>
                        </a:rPr>
                        <a:t>7</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Caldera 4</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Men's</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140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4</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283.5</a:t>
                      </a:r>
                      <a:endParaRPr lang="en-US" sz="2400">
                        <a:effectLst/>
                        <a:latin typeface="Arial"/>
                        <a:ea typeface="Arial"/>
                      </a:endParaRPr>
                    </a:p>
                  </a:txBody>
                  <a:tcPr marL="61718" marR="61718" marT="0" marB="0" anchor="ctr"/>
                </a:tc>
                <a:extLst>
                  <a:ext uri="{0D108BD9-81ED-4DB2-BD59-A6C34878D82A}">
                    <a16:rowId xmlns:a16="http://schemas.microsoft.com/office/drawing/2014/main" xmlns="" val="10007"/>
                  </a:ext>
                </a:extLst>
              </a:tr>
              <a:tr h="278527">
                <a:tc>
                  <a:txBody>
                    <a:bodyPr/>
                    <a:lstStyle/>
                    <a:p>
                      <a:pPr marL="0" marR="0" algn="ctr">
                        <a:spcBef>
                          <a:spcPts val="0"/>
                        </a:spcBef>
                        <a:spcAft>
                          <a:spcPts val="0"/>
                        </a:spcAft>
                      </a:pPr>
                      <a:r>
                        <a:rPr lang="en-US" sz="2400">
                          <a:effectLst/>
                        </a:rPr>
                        <a:t>8</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Cascadia 15</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dirty="0">
                          <a:effectLst/>
                        </a:rPr>
                        <a:t>Men's</a:t>
                      </a:r>
                      <a:endParaRPr lang="en-US" sz="2400" dirty="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130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8</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311.8</a:t>
                      </a:r>
                      <a:endParaRPr lang="en-US" sz="2400">
                        <a:effectLst/>
                        <a:latin typeface="Arial"/>
                        <a:ea typeface="Arial"/>
                      </a:endParaRPr>
                    </a:p>
                  </a:txBody>
                  <a:tcPr marL="61718" marR="61718" marT="0" marB="0" anchor="ctr"/>
                </a:tc>
                <a:extLst>
                  <a:ext uri="{0D108BD9-81ED-4DB2-BD59-A6C34878D82A}">
                    <a16:rowId xmlns:a16="http://schemas.microsoft.com/office/drawing/2014/main" xmlns="" val="10008"/>
                  </a:ext>
                </a:extLst>
              </a:tr>
              <a:tr h="278527">
                <a:tc>
                  <a:txBody>
                    <a:bodyPr/>
                    <a:lstStyle/>
                    <a:p>
                      <a:pPr marL="0" marR="0" algn="ctr">
                        <a:spcBef>
                          <a:spcPts val="0"/>
                        </a:spcBef>
                        <a:spcAft>
                          <a:spcPts val="0"/>
                        </a:spcAft>
                      </a:pPr>
                      <a:r>
                        <a:rPr lang="en-US" sz="2400">
                          <a:effectLst/>
                        </a:rPr>
                        <a:t>9</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dirty="0">
                          <a:effectLst/>
                        </a:rPr>
                        <a:t>Cascadia 15 GTX</a:t>
                      </a:r>
                      <a:endParaRPr lang="en-US" sz="2400" dirty="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Men's</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160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8</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331.7</a:t>
                      </a:r>
                      <a:endParaRPr lang="en-US" sz="2400">
                        <a:effectLst/>
                        <a:latin typeface="Arial"/>
                        <a:ea typeface="Arial"/>
                      </a:endParaRPr>
                    </a:p>
                  </a:txBody>
                  <a:tcPr marL="61718" marR="61718" marT="0" marB="0" anchor="ctr"/>
                </a:tc>
                <a:extLst>
                  <a:ext uri="{0D108BD9-81ED-4DB2-BD59-A6C34878D82A}">
                    <a16:rowId xmlns:a16="http://schemas.microsoft.com/office/drawing/2014/main" xmlns="" val="10009"/>
                  </a:ext>
                </a:extLst>
              </a:tr>
              <a:tr h="278527">
                <a:tc>
                  <a:txBody>
                    <a:bodyPr/>
                    <a:lstStyle/>
                    <a:p>
                      <a:pPr marL="0" marR="0" algn="ctr">
                        <a:spcBef>
                          <a:spcPts val="0"/>
                        </a:spcBef>
                        <a:spcAft>
                          <a:spcPts val="0"/>
                        </a:spcAft>
                      </a:pPr>
                      <a:r>
                        <a:rPr lang="en-US" sz="2400">
                          <a:effectLst/>
                        </a:rPr>
                        <a:t>10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Divide</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Men's</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100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8</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292</a:t>
                      </a:r>
                      <a:endParaRPr lang="en-US" sz="2400">
                        <a:effectLst/>
                        <a:latin typeface="Arial"/>
                        <a:ea typeface="Arial"/>
                      </a:endParaRPr>
                    </a:p>
                  </a:txBody>
                  <a:tcPr marL="61718" marR="61718" marT="0" marB="0" anchor="ctr"/>
                </a:tc>
                <a:extLst>
                  <a:ext uri="{0D108BD9-81ED-4DB2-BD59-A6C34878D82A}">
                    <a16:rowId xmlns:a16="http://schemas.microsoft.com/office/drawing/2014/main" xmlns="" val="10010"/>
                  </a:ext>
                </a:extLst>
              </a:tr>
              <a:tr h="278527">
                <a:tc>
                  <a:txBody>
                    <a:bodyPr/>
                    <a:lstStyle/>
                    <a:p>
                      <a:pPr marL="0" marR="0" algn="ctr">
                        <a:spcBef>
                          <a:spcPts val="0"/>
                        </a:spcBef>
                        <a:spcAft>
                          <a:spcPts val="0"/>
                        </a:spcAft>
                      </a:pPr>
                      <a:r>
                        <a:rPr lang="en-US" sz="2400">
                          <a:effectLst/>
                        </a:rPr>
                        <a:t>...</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400">
                          <a:effectLst/>
                        </a:rPr>
                        <a:t>...</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400">
                          <a:effectLst/>
                        </a:rPr>
                        <a:t>...</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a:t>
                      </a:r>
                      <a:endParaRPr lang="en-US" sz="2400">
                        <a:effectLst/>
                        <a:latin typeface="Arial"/>
                        <a:ea typeface="Arial"/>
                      </a:endParaRPr>
                    </a:p>
                  </a:txBody>
                  <a:tcPr marL="61718" marR="61718" marT="0" marB="0" anchor="ctr"/>
                </a:tc>
                <a:extLst>
                  <a:ext uri="{0D108BD9-81ED-4DB2-BD59-A6C34878D82A}">
                    <a16:rowId xmlns:a16="http://schemas.microsoft.com/office/drawing/2014/main" xmlns="" val="10011"/>
                  </a:ext>
                </a:extLst>
              </a:tr>
              <a:tr h="445674">
                <a:tc>
                  <a:txBody>
                    <a:bodyPr/>
                    <a:lstStyle/>
                    <a:p>
                      <a:pPr marL="0" marR="0" algn="ctr">
                        <a:spcBef>
                          <a:spcPts val="0"/>
                        </a:spcBef>
                        <a:spcAft>
                          <a:spcPts val="0"/>
                        </a:spcAft>
                      </a:pPr>
                      <a:r>
                        <a:rPr lang="en-US" sz="2400">
                          <a:effectLst/>
                        </a:rPr>
                        <a:t>40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dirty="0">
                          <a:effectLst/>
                        </a:rPr>
                        <a:t>Caldera 4</a:t>
                      </a:r>
                      <a:endParaRPr lang="en-US" sz="2400" dirty="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Women's</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140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4</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252.3</a:t>
                      </a:r>
                      <a:endParaRPr lang="en-US" sz="2400">
                        <a:effectLst/>
                        <a:latin typeface="Arial"/>
                        <a:ea typeface="Arial"/>
                      </a:endParaRPr>
                    </a:p>
                  </a:txBody>
                  <a:tcPr marL="61718" marR="61718" marT="0" marB="0" anchor="ctr"/>
                </a:tc>
                <a:extLst>
                  <a:ext uri="{0D108BD9-81ED-4DB2-BD59-A6C34878D82A}">
                    <a16:rowId xmlns:a16="http://schemas.microsoft.com/office/drawing/2014/main" xmlns="" val="10012"/>
                  </a:ext>
                </a:extLst>
              </a:tr>
              <a:tr h="445674">
                <a:tc>
                  <a:txBody>
                    <a:bodyPr/>
                    <a:lstStyle/>
                    <a:p>
                      <a:pPr marL="0" marR="0" algn="ctr">
                        <a:spcBef>
                          <a:spcPts val="0"/>
                        </a:spcBef>
                        <a:spcAft>
                          <a:spcPts val="0"/>
                        </a:spcAft>
                      </a:pPr>
                      <a:r>
                        <a:rPr lang="en-US" sz="2400">
                          <a:effectLst/>
                        </a:rPr>
                        <a:t>41</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dirty="0">
                          <a:effectLst/>
                        </a:rPr>
                        <a:t>Ricochet 2 LE</a:t>
                      </a:r>
                      <a:endParaRPr lang="en-US" sz="2400" dirty="0">
                        <a:effectLst/>
                        <a:latin typeface="Arial"/>
                        <a:ea typeface="Arial"/>
                      </a:endParaRPr>
                    </a:p>
                  </a:txBody>
                  <a:tcPr marL="61718" marR="61718" marT="0" marB="0" anchor="ctr"/>
                </a:tc>
                <a:tc>
                  <a:txBody>
                    <a:bodyPr/>
                    <a:lstStyle/>
                    <a:p>
                      <a:pPr marL="0" marR="0" algn="ctr">
                        <a:spcBef>
                          <a:spcPts val="0"/>
                        </a:spcBef>
                        <a:spcAft>
                          <a:spcPts val="0"/>
                        </a:spcAft>
                      </a:pPr>
                      <a:r>
                        <a:rPr lang="en-US" sz="2000" dirty="0">
                          <a:effectLst/>
                        </a:rPr>
                        <a:t>Women's</a:t>
                      </a:r>
                      <a:endParaRPr lang="en-US" sz="2400" dirty="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120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8</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275</a:t>
                      </a:r>
                      <a:endParaRPr lang="en-US" sz="2400">
                        <a:effectLst/>
                        <a:latin typeface="Arial"/>
                        <a:ea typeface="Arial"/>
                      </a:endParaRPr>
                    </a:p>
                  </a:txBody>
                  <a:tcPr marL="61718" marR="61718" marT="0" marB="0" anchor="ctr"/>
                </a:tc>
                <a:extLst>
                  <a:ext uri="{0D108BD9-81ED-4DB2-BD59-A6C34878D82A}">
                    <a16:rowId xmlns:a16="http://schemas.microsoft.com/office/drawing/2014/main" xmlns="" val="10013"/>
                  </a:ext>
                </a:extLst>
              </a:tr>
              <a:tr h="445674">
                <a:tc>
                  <a:txBody>
                    <a:bodyPr/>
                    <a:lstStyle/>
                    <a:p>
                      <a:pPr marL="0" marR="0" algn="ctr">
                        <a:spcBef>
                          <a:spcPts val="0"/>
                        </a:spcBef>
                        <a:spcAft>
                          <a:spcPts val="0"/>
                        </a:spcAft>
                      </a:pPr>
                      <a:r>
                        <a:rPr lang="en-US" sz="2400">
                          <a:effectLst/>
                        </a:rPr>
                        <a:t>42</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Cascadia 15 GTX</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Women's</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160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8</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294.8</a:t>
                      </a:r>
                      <a:endParaRPr lang="en-US" sz="2400">
                        <a:effectLst/>
                        <a:latin typeface="Arial"/>
                        <a:ea typeface="Arial"/>
                      </a:endParaRPr>
                    </a:p>
                  </a:txBody>
                  <a:tcPr marL="61718" marR="61718" marT="0" marB="0" anchor="ctr"/>
                </a:tc>
                <a:extLst>
                  <a:ext uri="{0D108BD9-81ED-4DB2-BD59-A6C34878D82A}">
                    <a16:rowId xmlns:a16="http://schemas.microsoft.com/office/drawing/2014/main" xmlns="" val="10014"/>
                  </a:ext>
                </a:extLst>
              </a:tr>
              <a:tr h="445674">
                <a:tc>
                  <a:txBody>
                    <a:bodyPr/>
                    <a:lstStyle/>
                    <a:p>
                      <a:pPr marL="0" marR="0" algn="ctr">
                        <a:spcBef>
                          <a:spcPts val="0"/>
                        </a:spcBef>
                        <a:spcAft>
                          <a:spcPts val="0"/>
                        </a:spcAft>
                      </a:pPr>
                      <a:r>
                        <a:rPr lang="en-US" sz="2400">
                          <a:effectLst/>
                        </a:rPr>
                        <a:t>43</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Anthem 3</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Women's</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69.95</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235.3</a:t>
                      </a:r>
                      <a:endParaRPr lang="en-US" sz="2400">
                        <a:effectLst/>
                        <a:latin typeface="Arial"/>
                        <a:ea typeface="Arial"/>
                      </a:endParaRPr>
                    </a:p>
                  </a:txBody>
                  <a:tcPr marL="61718" marR="61718" marT="0" marB="0" anchor="ctr"/>
                </a:tc>
                <a:extLst>
                  <a:ext uri="{0D108BD9-81ED-4DB2-BD59-A6C34878D82A}">
                    <a16:rowId xmlns:a16="http://schemas.microsoft.com/office/drawing/2014/main" xmlns="" val="10015"/>
                  </a:ext>
                </a:extLst>
              </a:tr>
              <a:tr h="445674">
                <a:tc>
                  <a:txBody>
                    <a:bodyPr/>
                    <a:lstStyle/>
                    <a:p>
                      <a:pPr marL="0" marR="0" algn="ctr">
                        <a:spcBef>
                          <a:spcPts val="0"/>
                        </a:spcBef>
                        <a:spcAft>
                          <a:spcPts val="0"/>
                        </a:spcAft>
                      </a:pPr>
                      <a:r>
                        <a:rPr lang="en-US" sz="2400">
                          <a:effectLst/>
                        </a:rPr>
                        <a:t>44</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Hyperion</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Women's</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130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161.6</a:t>
                      </a:r>
                      <a:endParaRPr lang="en-US" sz="2400">
                        <a:effectLst/>
                        <a:latin typeface="Arial"/>
                        <a:ea typeface="Arial"/>
                      </a:endParaRPr>
                    </a:p>
                  </a:txBody>
                  <a:tcPr marL="61718" marR="61718" marT="0" marB="0" anchor="ctr"/>
                </a:tc>
                <a:extLst>
                  <a:ext uri="{0D108BD9-81ED-4DB2-BD59-A6C34878D82A}">
                    <a16:rowId xmlns:a16="http://schemas.microsoft.com/office/drawing/2014/main" xmlns="" val="10016"/>
                  </a:ext>
                </a:extLst>
              </a:tr>
              <a:tr h="445674">
                <a:tc>
                  <a:txBody>
                    <a:bodyPr/>
                    <a:lstStyle/>
                    <a:p>
                      <a:pPr marL="0" marR="0" algn="ctr">
                        <a:spcBef>
                          <a:spcPts val="0"/>
                        </a:spcBef>
                        <a:spcAft>
                          <a:spcPts val="0"/>
                        </a:spcAft>
                      </a:pPr>
                      <a:r>
                        <a:rPr lang="en-US" sz="2400">
                          <a:effectLst/>
                        </a:rPr>
                        <a:t>45</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Launch 7</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Women's</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100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226.8</a:t>
                      </a:r>
                      <a:endParaRPr lang="en-US" sz="2400">
                        <a:effectLst/>
                        <a:latin typeface="Arial"/>
                        <a:ea typeface="Arial"/>
                      </a:endParaRPr>
                    </a:p>
                  </a:txBody>
                  <a:tcPr marL="61718" marR="61718" marT="0" marB="0" anchor="ctr"/>
                </a:tc>
                <a:extLst>
                  <a:ext uri="{0D108BD9-81ED-4DB2-BD59-A6C34878D82A}">
                    <a16:rowId xmlns:a16="http://schemas.microsoft.com/office/drawing/2014/main" xmlns="" val="10017"/>
                  </a:ext>
                </a:extLst>
              </a:tr>
              <a:tr h="445674">
                <a:tc>
                  <a:txBody>
                    <a:bodyPr/>
                    <a:lstStyle/>
                    <a:p>
                      <a:pPr marL="0" marR="0" algn="ctr">
                        <a:spcBef>
                          <a:spcPts val="0"/>
                        </a:spcBef>
                        <a:spcAft>
                          <a:spcPts val="0"/>
                        </a:spcAft>
                      </a:pPr>
                      <a:r>
                        <a:rPr lang="en-US" sz="2400">
                          <a:effectLst/>
                        </a:rPr>
                        <a:t>46</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Dyad 10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Women's</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84.5</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10</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297.7</a:t>
                      </a:r>
                      <a:endParaRPr lang="en-US" sz="2400">
                        <a:effectLst/>
                        <a:latin typeface="Arial"/>
                        <a:ea typeface="Arial"/>
                      </a:endParaRPr>
                    </a:p>
                  </a:txBody>
                  <a:tcPr marL="61718" marR="61718" marT="0" marB="0" anchor="ctr"/>
                </a:tc>
                <a:extLst>
                  <a:ext uri="{0D108BD9-81ED-4DB2-BD59-A6C34878D82A}">
                    <a16:rowId xmlns:a16="http://schemas.microsoft.com/office/drawing/2014/main" xmlns="" val="10018"/>
                  </a:ext>
                </a:extLst>
              </a:tr>
              <a:tr h="445674">
                <a:tc>
                  <a:txBody>
                    <a:bodyPr/>
                    <a:lstStyle/>
                    <a:p>
                      <a:pPr marL="0" marR="0" algn="ctr">
                        <a:spcBef>
                          <a:spcPts val="0"/>
                        </a:spcBef>
                        <a:spcAft>
                          <a:spcPts val="0"/>
                        </a:spcAft>
                      </a:pPr>
                      <a:r>
                        <a:rPr lang="en-US" sz="2400">
                          <a:effectLst/>
                        </a:rPr>
                        <a:t>47</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Ariel '18</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Women's</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104</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12</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334.5</a:t>
                      </a:r>
                      <a:endParaRPr lang="en-US" sz="2400">
                        <a:effectLst/>
                        <a:latin typeface="Arial"/>
                        <a:ea typeface="Arial"/>
                      </a:endParaRPr>
                    </a:p>
                  </a:txBody>
                  <a:tcPr marL="61718" marR="61718" marT="0" marB="0" anchor="ctr"/>
                </a:tc>
                <a:extLst>
                  <a:ext uri="{0D108BD9-81ED-4DB2-BD59-A6C34878D82A}">
                    <a16:rowId xmlns:a16="http://schemas.microsoft.com/office/drawing/2014/main" xmlns="" val="10019"/>
                  </a:ext>
                </a:extLst>
              </a:tr>
              <a:tr h="445674">
                <a:tc>
                  <a:txBody>
                    <a:bodyPr/>
                    <a:lstStyle/>
                    <a:p>
                      <a:pPr marL="0" marR="0" algn="ctr">
                        <a:spcBef>
                          <a:spcPts val="0"/>
                        </a:spcBef>
                        <a:spcAft>
                          <a:spcPts val="0"/>
                        </a:spcAft>
                      </a:pPr>
                      <a:r>
                        <a:rPr lang="en-US" sz="2400" dirty="0">
                          <a:effectLst/>
                        </a:rPr>
                        <a:t>48</a:t>
                      </a:r>
                      <a:endParaRPr lang="en-US" sz="2400" dirty="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PureGrit 8</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a:effectLst/>
                        </a:rPr>
                        <a:t>Women's</a:t>
                      </a:r>
                      <a:endParaRPr lang="en-US" sz="2400">
                        <a:effectLst/>
                        <a:latin typeface="Arial"/>
                        <a:ea typeface="Arial"/>
                      </a:endParaRPr>
                    </a:p>
                  </a:txBody>
                  <a:tcPr marL="61718" marR="61718" marT="0" marB="0" anchor="ctr"/>
                </a:tc>
                <a:tc>
                  <a:txBody>
                    <a:bodyPr/>
                    <a:lstStyle/>
                    <a:p>
                      <a:pPr marL="0" marR="0" algn="ctr">
                        <a:spcBef>
                          <a:spcPts val="0"/>
                        </a:spcBef>
                        <a:spcAft>
                          <a:spcPts val="0"/>
                        </a:spcAft>
                      </a:pPr>
                      <a:r>
                        <a:rPr lang="en-US" sz="2000" dirty="0">
                          <a:effectLst/>
                        </a:rPr>
                        <a:t>78</a:t>
                      </a:r>
                      <a:endParaRPr lang="en-US" sz="2400" dirty="0">
                        <a:effectLst/>
                        <a:latin typeface="Arial"/>
                        <a:ea typeface="Arial"/>
                      </a:endParaRPr>
                    </a:p>
                  </a:txBody>
                  <a:tcPr marL="61718" marR="61718" marT="0" marB="0" anchor="ctr"/>
                </a:tc>
                <a:tc>
                  <a:txBody>
                    <a:bodyPr/>
                    <a:lstStyle/>
                    <a:p>
                      <a:pPr marL="0" marR="0" algn="ctr">
                        <a:spcBef>
                          <a:spcPts val="0"/>
                        </a:spcBef>
                        <a:spcAft>
                          <a:spcPts val="0"/>
                        </a:spcAft>
                      </a:pPr>
                      <a:r>
                        <a:rPr lang="en-US" sz="2000" dirty="0">
                          <a:effectLst/>
                        </a:rPr>
                        <a:t>4</a:t>
                      </a:r>
                      <a:endParaRPr lang="en-US" sz="2400" dirty="0">
                        <a:effectLst/>
                        <a:latin typeface="Arial"/>
                        <a:ea typeface="Arial"/>
                      </a:endParaRPr>
                    </a:p>
                  </a:txBody>
                  <a:tcPr marL="61718" marR="61718" marT="0" marB="0" anchor="ctr"/>
                </a:tc>
                <a:tc>
                  <a:txBody>
                    <a:bodyPr/>
                    <a:lstStyle/>
                    <a:p>
                      <a:pPr marL="0" marR="0" algn="ctr">
                        <a:spcBef>
                          <a:spcPts val="0"/>
                        </a:spcBef>
                        <a:spcAft>
                          <a:spcPts val="0"/>
                        </a:spcAft>
                      </a:pPr>
                      <a:r>
                        <a:rPr lang="en-US" sz="2000" dirty="0">
                          <a:effectLst/>
                        </a:rPr>
                        <a:t>232.5</a:t>
                      </a:r>
                      <a:endParaRPr lang="en-US" sz="2400" dirty="0">
                        <a:effectLst/>
                        <a:latin typeface="Arial"/>
                        <a:ea typeface="Arial"/>
                      </a:endParaRPr>
                    </a:p>
                  </a:txBody>
                  <a:tcPr marL="61718" marR="61718" marT="0" marB="0" anchor="ctr"/>
                </a:tc>
                <a:extLst>
                  <a:ext uri="{0D108BD9-81ED-4DB2-BD59-A6C34878D82A}">
                    <a16:rowId xmlns:a16="http://schemas.microsoft.com/office/drawing/2014/main" xmlns="" val="10020"/>
                  </a:ext>
                </a:extLst>
              </a:tr>
            </a:tbl>
          </a:graphicData>
        </a:graphic>
      </p:graphicFrame>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E3D0"/>
        </a:solidFill>
        <a:effectLst/>
      </p:bgPr>
    </p:bg>
    <p:spTree>
      <p:nvGrpSpPr>
        <p:cNvPr id="1" name=""/>
        <p:cNvGrpSpPr/>
        <p:nvPr/>
      </p:nvGrpSpPr>
      <p:grpSpPr>
        <a:xfrm>
          <a:off x="0" y="0"/>
          <a:ext cx="0" cy="0"/>
          <a:chOff x="0" y="0"/>
          <a:chExt cx="0" cy="0"/>
        </a:xfrm>
      </p:grpSpPr>
      <p:pic>
        <p:nvPicPr>
          <p:cNvPr id="13" name="Picture 18" descr="https://lh3.googleusercontent.com/lYNGz-srashZUu96xWQUKjdkJ1F4sGZQjsQcidbbpRryn0Rxh6Ou05ToZeUtJ8ZO6ihzRFSgy0wn4H7DHU3ZIupl3d87gwisL6MxmAsKYP97G5DfBT7NILyJW7i7RpClz6YkqS8Pfqr7rUreS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009900"/>
            <a:ext cx="6077557" cy="607755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17" descr="https://lh6.googleusercontent.com/eqnpKHxUhtSgTFZVpafLm8A5DME_jjvivMX_Pf2g0x3Jmqz_cwiZ4iMGsL5SgwnHX_tGg01lUnuVpIbkph53WqqaT78xGlye_AMs3mIPhXHzJ0S0qAKYdi8lojOKXMpLm9H-PQ0wx05oIY8r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6600" y="3013681"/>
            <a:ext cx="6073777" cy="60737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5"/>
          <p:cNvSpPr>
            <a:spLocks noChangeArrowheads="1"/>
          </p:cNvSpPr>
          <p:nvPr/>
        </p:nvSpPr>
        <p:spPr bwMode="auto">
          <a:xfrm>
            <a:off x="10892589" y="9245580"/>
            <a:ext cx="710476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altLang="en-US" sz="2800" b="1" i="0" u="none" strike="noStrike" cap="none" normalizeH="0" baseline="0" dirty="0">
                <a:ln>
                  <a:noFill/>
                </a:ln>
                <a:solidFill>
                  <a:schemeClr val="tx1"/>
                </a:solidFill>
                <a:effectLst/>
                <a:latin typeface="Arial" pitchFamily="34" charset="0"/>
                <a:ea typeface="Calibri" pitchFamily="34" charset="0"/>
                <a:cs typeface="Arial" pitchFamily="34" charset="0"/>
              </a:rPr>
              <a:t>Gambar 2. Grafik Weight Running Shoes</a:t>
            </a:r>
            <a:endParaRPr kumimoji="0" lang="id-ID" altLang="en-US" sz="5400" b="0" i="0" u="none" strike="noStrike" cap="none" normalizeH="0" baseline="0" dirty="0">
              <a:ln>
                <a:noFill/>
              </a:ln>
              <a:solidFill>
                <a:schemeClr val="tx1"/>
              </a:solidFill>
              <a:effectLst/>
              <a:latin typeface="Arial" pitchFamily="34" charset="0"/>
              <a:cs typeface="Arial" pitchFamily="34" charset="0"/>
            </a:endParaRPr>
          </a:p>
        </p:txBody>
      </p:sp>
      <p:sp>
        <p:nvSpPr>
          <p:cNvPr id="16" name="Rectangle 15"/>
          <p:cNvSpPr/>
          <p:nvPr/>
        </p:nvSpPr>
        <p:spPr>
          <a:xfrm>
            <a:off x="3733800" y="9245580"/>
            <a:ext cx="6792244" cy="523220"/>
          </a:xfrm>
          <a:prstGeom prst="rect">
            <a:avLst/>
          </a:prstGeom>
        </p:spPr>
        <p:txBody>
          <a:bodyPr wrap="none">
            <a:spAutoFit/>
          </a:bodyPr>
          <a:lstStyle/>
          <a:p>
            <a:r>
              <a:rPr lang="id-ID" altLang="en-US" sz="2800" b="1" dirty="0">
                <a:latin typeface="Arial" pitchFamily="34" charset="0"/>
                <a:ea typeface="Calibri" pitchFamily="34" charset="0"/>
                <a:cs typeface="Arial" pitchFamily="34" charset="0"/>
              </a:rPr>
              <a:t>Gambar 1. Grafik PriceRunning Shoes </a:t>
            </a:r>
            <a:endParaRPr lang="en-US" sz="2800" dirty="0"/>
          </a:p>
        </p:txBody>
      </p:sp>
      <p:sp>
        <p:nvSpPr>
          <p:cNvPr id="17" name="TextBox 9"/>
          <p:cNvSpPr txBox="1"/>
          <p:nvPr/>
        </p:nvSpPr>
        <p:spPr>
          <a:xfrm>
            <a:off x="-1066800" y="571500"/>
            <a:ext cx="14542014" cy="1676869"/>
          </a:xfrm>
          <a:prstGeom prst="rect">
            <a:avLst/>
          </a:prstGeom>
        </p:spPr>
        <p:txBody>
          <a:bodyPr wrap="square" lIns="0" tIns="0" rIns="0" bIns="0" rtlCol="0" anchor="t">
            <a:spAutoFit/>
          </a:bodyPr>
          <a:lstStyle/>
          <a:p>
            <a:pPr algn="ctr">
              <a:lnSpc>
                <a:spcPts val="14400"/>
              </a:lnSpc>
            </a:pPr>
            <a:r>
              <a:rPr lang="id-ID" sz="10000" b="1" spc="240" dirty="0" smtClean="0">
                <a:solidFill>
                  <a:srgbClr val="5F1A1F"/>
                </a:solidFill>
                <a:latin typeface="Vintage Rotter Italics"/>
              </a:rPr>
              <a:t>Visualisasi Data</a:t>
            </a:r>
            <a:endParaRPr lang="en-US" sz="10000" b="1" spc="240" dirty="0">
              <a:solidFill>
                <a:srgbClr val="5F1A1F"/>
              </a:solidFill>
              <a:latin typeface="Vintage Rotter Italics"/>
            </a:endParaRPr>
          </a:p>
        </p:txBody>
      </p:sp>
      <p:pic>
        <p:nvPicPr>
          <p:cNvPr id="18"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900922">
            <a:off x="-5770954" y="2139950"/>
            <a:ext cx="7697726" cy="11170842"/>
          </a:xfrm>
          <a:prstGeom prst="rect">
            <a:avLst/>
          </a:prstGeom>
        </p:spPr>
      </p:pic>
      <p:pic>
        <p:nvPicPr>
          <p:cNvPr id="19"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2207480" y="239847"/>
            <a:ext cx="5851746" cy="1532094"/>
          </a:xfrm>
          <a:prstGeom prst="rect">
            <a:avLst/>
          </a:prstGeom>
        </p:spPr>
      </p:pic>
      <p:pic>
        <p:nvPicPr>
          <p:cNvPr id="20" name="Picture 13"/>
          <p:cNvPicPr>
            <a:picLocks noChangeAspect="1"/>
          </p:cNvPicPr>
          <p:nvPr/>
        </p:nvPicPr>
        <p:blipFill>
          <a:blip r:embed="rId11"/>
          <a:srcRect/>
          <a:stretch>
            <a:fillRect/>
          </a:stretch>
        </p:blipFill>
        <p:spPr>
          <a:xfrm>
            <a:off x="12842046" y="182697"/>
            <a:ext cx="4732076" cy="1672956"/>
          </a:xfrm>
          <a:prstGeom prst="rect">
            <a:avLst/>
          </a:prstGeom>
        </p:spPr>
      </p:pic>
      <p:sp>
        <p:nvSpPr>
          <p:cNvPr id="21" name="AutoShape 2"/>
          <p:cNvSpPr/>
          <p:nvPr/>
        </p:nvSpPr>
        <p:spPr>
          <a:xfrm>
            <a:off x="3148576" y="2853502"/>
            <a:ext cx="14754935" cy="6915298"/>
          </a:xfrm>
          <a:prstGeom prst="rect">
            <a:avLst/>
          </a:prstGeom>
          <a:solidFill>
            <a:schemeClr val="bg2">
              <a:lumMod val="90000"/>
            </a:schemeClr>
          </a:solidFill>
        </p:spPr>
      </p:sp>
      <p:pic>
        <p:nvPicPr>
          <p:cNvPr id="11" name="Picture 15" descr="https://lh3.googleusercontent.com/tMrNdZQygXYiRaUMBbW4ZW6ynChcAofoZr3aW7doUYLPfum6BPr4ouRRQ69L9V0X7cKTtS8rXKBB0gLPQalbVb5bmGt0NNcad7PmhzyoHmSj4sMz5NKESFphf5XkME1SA0u96UOaAsPNz9x0EQ"/>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13116" y="3659011"/>
            <a:ext cx="6288025" cy="41564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https://lh6.googleusercontent.com/ZX6kh3bPs9MPHud5eywewXcNAds39MkcVBaajDKsTYrVM5H-li8CtLP7qoDO_eIB7g4x9TobgkVfZpjcZZZ7HTkpUwQKI-nIqQVo-b_lwZ44Kjn40UBkvLwjGZbf6OPDjxOJRQV6x15Ctph_2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300958" y="3659011"/>
            <a:ext cx="6288026" cy="415649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12618328" y="7958181"/>
            <a:ext cx="4352047" cy="523220"/>
          </a:xfrm>
          <a:prstGeom prst="rect">
            <a:avLst/>
          </a:prstGeom>
        </p:spPr>
        <p:txBody>
          <a:bodyPr wrap="square">
            <a:spAutoFit/>
          </a:bodyPr>
          <a:lstStyle/>
          <a:p>
            <a:r>
              <a:rPr lang="id-ID" sz="2800" b="1" dirty="0"/>
              <a:t>Gambar 4. Plot Data Weight </a:t>
            </a:r>
            <a:endParaRPr lang="en-US" sz="2800" dirty="0"/>
          </a:p>
        </p:txBody>
      </p:sp>
      <p:sp>
        <p:nvSpPr>
          <p:cNvPr id="23" name="Rectangle 22"/>
          <p:cNvSpPr/>
          <p:nvPr/>
        </p:nvSpPr>
        <p:spPr>
          <a:xfrm>
            <a:off x="4724400" y="7950479"/>
            <a:ext cx="4267200" cy="523220"/>
          </a:xfrm>
          <a:prstGeom prst="rect">
            <a:avLst/>
          </a:prstGeom>
        </p:spPr>
        <p:txBody>
          <a:bodyPr wrap="square">
            <a:spAutoFit/>
          </a:bodyPr>
          <a:lstStyle/>
          <a:p>
            <a:r>
              <a:rPr lang="id-ID" sz="2800" b="1" dirty="0"/>
              <a:t>Gambar 3. Plot Data Price </a:t>
            </a:r>
            <a:endParaRPr lang="en-US" sz="2800" dirty="0"/>
          </a:p>
        </p:txBody>
      </p:sp>
      <p:sp>
        <p:nvSpPr>
          <p:cNvPr id="24" name="AutoShape 2"/>
          <p:cNvSpPr/>
          <p:nvPr/>
        </p:nvSpPr>
        <p:spPr>
          <a:xfrm>
            <a:off x="3200400" y="2857500"/>
            <a:ext cx="14754935" cy="6915298"/>
          </a:xfrm>
          <a:prstGeom prst="rect">
            <a:avLst/>
          </a:prstGeom>
          <a:solidFill>
            <a:schemeClr val="bg2">
              <a:lumMod val="90000"/>
            </a:schemeClr>
          </a:solidFill>
        </p:spPr>
      </p:sp>
      <p:pic>
        <p:nvPicPr>
          <p:cNvPr id="25" name="Picture 24" descr="https://lh4.googleusercontent.com/CF_GroYCfLSTOy6zwi_QmQF39I8W9rvWNzY8EX38cPLkQDzeT2IjGqW_iqJoLeAA3tes035JWwUNdr9Ougf1LBnFHj9M-JXqCFnnIw7Q166z8Wd17xHtiu8CdbYkl-ucaLFeP5EdYwARddk_Vw"/>
          <p:cNvPicPr/>
          <p:nvPr/>
        </p:nvPicPr>
        <p:blipFill>
          <a:blip r:embed="rId14">
            <a:extLst>
              <a:ext uri="{28A0092B-C50C-407E-A947-70E740481C1C}">
                <a14:useLocalDpi xmlns:a14="http://schemas.microsoft.com/office/drawing/2010/main" val="0"/>
              </a:ext>
            </a:extLst>
          </a:blip>
          <a:srcRect/>
          <a:stretch>
            <a:fillRect/>
          </a:stretch>
        </p:blipFill>
        <p:spPr bwMode="auto">
          <a:xfrm>
            <a:off x="6110945" y="3340395"/>
            <a:ext cx="8130487" cy="5334002"/>
          </a:xfrm>
          <a:prstGeom prst="rect">
            <a:avLst/>
          </a:prstGeom>
          <a:noFill/>
          <a:ln>
            <a:noFill/>
          </a:ln>
        </p:spPr>
      </p:pic>
      <p:sp>
        <p:nvSpPr>
          <p:cNvPr id="26" name="Rectangle 25"/>
          <p:cNvSpPr/>
          <p:nvPr/>
        </p:nvSpPr>
        <p:spPr>
          <a:xfrm>
            <a:off x="6110945" y="8722360"/>
            <a:ext cx="8933843" cy="523220"/>
          </a:xfrm>
          <a:prstGeom prst="rect">
            <a:avLst/>
          </a:prstGeom>
        </p:spPr>
        <p:txBody>
          <a:bodyPr wrap="square">
            <a:spAutoFit/>
          </a:bodyPr>
          <a:lstStyle/>
          <a:p>
            <a:pPr algn="ctr"/>
            <a:r>
              <a:rPr lang="id-ID" sz="2800" b="1" dirty="0"/>
              <a:t>Gambar 5. Correlation Map dari Price dan Weight</a:t>
            </a:r>
            <a:endParaRPr lang="en-US" sz="2800" b="1"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anim calcmode="lin" valueType="num">
                                      <p:cBhvr>
                                        <p:cTn id="52" dur="1000" fill="hold"/>
                                        <p:tgtEl>
                                          <p:spTgt spid="25"/>
                                        </p:tgtEl>
                                        <p:attrNameLst>
                                          <p:attrName>ppt_x</p:attrName>
                                        </p:attrNameLst>
                                      </p:cBhvr>
                                      <p:tavLst>
                                        <p:tav tm="0">
                                          <p:val>
                                            <p:strVal val="#ppt_x"/>
                                          </p:val>
                                        </p:tav>
                                        <p:tav tm="100000">
                                          <p:val>
                                            <p:strVal val="#ppt_x"/>
                                          </p:val>
                                        </p:tav>
                                      </p:tavLst>
                                    </p:anim>
                                    <p:anim calcmode="lin" valueType="num">
                                      <p:cBhvr>
                                        <p:cTn id="53" dur="1000" fill="hold"/>
                                        <p:tgtEl>
                                          <p:spTgt spid="25"/>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1000"/>
                                        <p:tgtEl>
                                          <p:spTgt spid="24"/>
                                        </p:tgtEl>
                                      </p:cBhvr>
                                    </p:animEffect>
                                    <p:anim calcmode="lin" valueType="num">
                                      <p:cBhvr>
                                        <p:cTn id="57" dur="1000" fill="hold"/>
                                        <p:tgtEl>
                                          <p:spTgt spid="24"/>
                                        </p:tgtEl>
                                        <p:attrNameLst>
                                          <p:attrName>ppt_x</p:attrName>
                                        </p:attrNameLst>
                                      </p:cBhvr>
                                      <p:tavLst>
                                        <p:tav tm="0">
                                          <p:val>
                                            <p:strVal val="#ppt_x"/>
                                          </p:val>
                                        </p:tav>
                                        <p:tav tm="100000">
                                          <p:val>
                                            <p:strVal val="#ppt_x"/>
                                          </p:val>
                                        </p:tav>
                                      </p:tavLst>
                                    </p:anim>
                                    <p:anim calcmode="lin" valueType="num">
                                      <p:cBhvr>
                                        <p:cTn id="58" dur="1000" fill="hold"/>
                                        <p:tgtEl>
                                          <p:spTgt spid="2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1000"/>
                                        <p:tgtEl>
                                          <p:spTgt spid="26"/>
                                        </p:tgtEl>
                                      </p:cBhvr>
                                    </p:animEffect>
                                    <p:anim calcmode="lin" valueType="num">
                                      <p:cBhvr>
                                        <p:cTn id="62" dur="1000" fill="hold"/>
                                        <p:tgtEl>
                                          <p:spTgt spid="26"/>
                                        </p:tgtEl>
                                        <p:attrNameLst>
                                          <p:attrName>ppt_x</p:attrName>
                                        </p:attrNameLst>
                                      </p:cBhvr>
                                      <p:tavLst>
                                        <p:tav tm="0">
                                          <p:val>
                                            <p:strVal val="#ppt_x"/>
                                          </p:val>
                                        </p:tav>
                                        <p:tav tm="100000">
                                          <p:val>
                                            <p:strVal val="#ppt_x"/>
                                          </p:val>
                                        </p:tav>
                                      </p:tavLst>
                                    </p:anim>
                                    <p:anim calcmode="lin" valueType="num">
                                      <p:cBhvr>
                                        <p:cTn id="6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2" grpId="0"/>
      <p:bldP spid="23" grpId="0"/>
      <p:bldP spid="2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TotalTime>
  <Words>879</Words>
  <Application>Microsoft Office PowerPoint</Application>
  <PresentationFormat>Custom</PresentationFormat>
  <Paragraphs>297</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Clear Sans Bold Bold</vt:lpstr>
      <vt:lpstr>Times New Roman</vt:lpstr>
      <vt:lpstr>Wingdings</vt:lpstr>
      <vt:lpstr>Calibri</vt:lpstr>
      <vt:lpstr>Eczar SemiBold</vt:lpstr>
      <vt:lpstr>Arial Rounded MT Bold</vt:lpstr>
      <vt:lpstr>Agrandir</vt:lpstr>
      <vt:lpstr>The Seasons Bold</vt:lpstr>
      <vt:lpstr>Vintage Rotter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PPT_Alstra(RB)_Kelompok6</dc:title>
  <cp:lastModifiedBy>acer</cp:lastModifiedBy>
  <cp:revision>13</cp:revision>
  <dcterms:created xsi:type="dcterms:W3CDTF">2006-08-16T00:00:00Z</dcterms:created>
  <dcterms:modified xsi:type="dcterms:W3CDTF">2022-05-30T06:45:48Z</dcterms:modified>
  <dc:identifier>DAFA7Cy0QJw</dc:identifier>
</cp:coreProperties>
</file>